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22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26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236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88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51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6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2" y="1812927"/>
            <a:ext cx="4176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8632" y="1812927"/>
            <a:ext cx="41774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48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70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79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8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8744219" y="66320"/>
            <a:ext cx="3434015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724C0-6BF1-46EB-B447-D7D6DF05F69B}" type="datetimeFigureOut">
              <a:rPr lang="sk-SK" smtClean="0"/>
              <a:t>03.04.2015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C30E6-9932-4BA3-965E-9B0CAC48E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1996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az.sk/" TargetMode="External"/><Relationship Id="rId3" Type="http://schemas.openxmlformats.org/officeDocument/2006/relationships/hyperlink" Target="http://www.mladyvedec.sk/" TargetMode="External"/><Relationship Id="rId7" Type="http://schemas.openxmlformats.org/officeDocument/2006/relationships/hyperlink" Target="http://www.vas.cas.sk/" TargetMode="External"/><Relationship Id="rId2" Type="http://schemas.openxmlformats.org/officeDocument/2006/relationships/hyperlink" Target="http://www.zalesactvo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k/" TargetMode="External"/><Relationship Id="rId5" Type="http://schemas.openxmlformats.org/officeDocument/2006/relationships/hyperlink" Target="http://www.cas.sk/" TargetMode="External"/><Relationship Id="rId4" Type="http://schemas.openxmlformats.org/officeDocument/2006/relationships/hyperlink" Target="http://www.24hod.sk/" TargetMode="External"/><Relationship Id="rId9" Type="http://schemas.openxmlformats.org/officeDocument/2006/relationships/hyperlink" Target="http://www.pluska.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5923" y="3032761"/>
            <a:ext cx="9489573" cy="1127760"/>
          </a:xfrm>
        </p:spPr>
        <p:txBody>
          <a:bodyPr/>
          <a:lstStyle/>
          <a:p>
            <a:r>
              <a:rPr lang="sk-SK" sz="6000" b="1" dirty="0" smtClean="0"/>
              <a:t>  VTÁKY  V  ZIME</a:t>
            </a:r>
            <a:endParaRPr lang="sk-SK" sz="6000" b="1" dirty="0"/>
          </a:p>
        </p:txBody>
      </p:sp>
      <p:pic>
        <p:nvPicPr>
          <p:cNvPr id="1026" name="Picture 2" descr="http://obrazky.4ever.sk/data/download/zvieratka/vtaky/vtaciky-na-konari,-sneh-182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23" y="460158"/>
            <a:ext cx="3662849" cy="24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lder.4ever.eu/data/download/tiere/vogel/vogel-auf-einem-zweig,-eiszapfen,-eis-198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30" y="460157"/>
            <a:ext cx="3255865" cy="24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23" y="4343401"/>
            <a:ext cx="3452212" cy="239128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63" y="4299289"/>
            <a:ext cx="3124201" cy="24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1" y="167641"/>
            <a:ext cx="10647954" cy="1021080"/>
          </a:xfrm>
        </p:spPr>
        <p:txBody>
          <a:bodyPr/>
          <a:lstStyle/>
          <a:p>
            <a:r>
              <a:rPr lang="it-IT" b="1" dirty="0"/>
              <a:t>Vhodné </a:t>
            </a:r>
            <a:r>
              <a:rPr lang="it-IT" b="1" dirty="0" smtClean="0"/>
              <a:t>k</a:t>
            </a:r>
            <a:r>
              <a:rPr lang="sk-SK" b="1" dirty="0" smtClean="0"/>
              <a:t>ŕ</a:t>
            </a:r>
            <a:r>
              <a:rPr lang="it-IT" b="1" dirty="0" smtClean="0"/>
              <a:t>menie </a:t>
            </a:r>
            <a:r>
              <a:rPr lang="it-IT" b="1" dirty="0"/>
              <a:t>pre naše </a:t>
            </a:r>
            <a:r>
              <a:rPr lang="it-IT" b="1" dirty="0" smtClean="0"/>
              <a:t>vtáctvo</a:t>
            </a:r>
            <a:r>
              <a:rPr lang="sk-SK" b="1" dirty="0" smtClean="0"/>
              <a:t>:</a:t>
            </a:r>
            <a:endParaRPr lang="it-IT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" y="899161"/>
            <a:ext cx="10647954" cy="129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Drozdy, chochláče - jablká, rôzne plody</a:t>
            </a:r>
          </a:p>
          <a:p>
            <a:pPr marL="0" indent="0">
              <a:buNone/>
            </a:pPr>
            <a:r>
              <a:rPr lang="sk-SK" sz="2400" b="1" dirty="0" smtClean="0"/>
              <a:t>Chochláče k nám prilietajú na zimu zo severských krajín</a:t>
            </a:r>
            <a:endParaRPr lang="sk-SK" sz="2400" b="1" dirty="0"/>
          </a:p>
        </p:txBody>
      </p:sp>
      <p:pic>
        <p:nvPicPr>
          <p:cNvPr id="2050" name="Picture 2" descr="http://www.nahuby.sk/images/fotosutaz/2011/02/16/marta_e_253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" y="2194560"/>
            <a:ext cx="5303521" cy="39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64" y="2749783"/>
            <a:ext cx="5037729" cy="37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"/>
            <a:ext cx="10846073" cy="1783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Sýkorky, brhlíky, </a:t>
            </a:r>
            <a:r>
              <a:rPr lang="sk-SK" sz="2000" b="1" dirty="0" err="1"/>
              <a:t>kôrovníky</a:t>
            </a:r>
            <a:r>
              <a:rPr lang="sk-SK" sz="2000" b="1" dirty="0"/>
              <a:t>- slnečnica, loj, tuk, varené nesolené nekorenené mäso, oriešky, ovsené vločky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" y="1329690"/>
            <a:ext cx="4286250" cy="29527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463" y="3829050"/>
            <a:ext cx="4317145" cy="28911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648" y="1329690"/>
            <a:ext cx="358902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-594359"/>
            <a:ext cx="10617473" cy="3078479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Vrabce, strnádky žlté - pšenica, drvená kukurica, </a:t>
            </a:r>
            <a:r>
              <a:rPr lang="sk-SK" b="1" dirty="0" smtClean="0"/>
              <a:t>jačmeň, </a:t>
            </a:r>
            <a:r>
              <a:rPr lang="sk-SK" b="1" dirty="0"/>
              <a:t>slnečnica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6360"/>
            <a:ext cx="5588000" cy="4191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624693"/>
            <a:ext cx="5791200" cy="3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82880"/>
            <a:ext cx="10541273" cy="929640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Stehlíky - slnečnica, proso, mak, repka olejná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112520"/>
            <a:ext cx="6998970" cy="52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"/>
            <a:ext cx="10846073" cy="1432559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Hrdličky záhradné - pšenica, drvená kukurica, </a:t>
            </a:r>
            <a:r>
              <a:rPr lang="sk-SK" b="1" dirty="0" err="1"/>
              <a:t>jačmen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952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3360" y="1"/>
            <a:ext cx="10632713" cy="1539239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Kačice, labute, čajky, lysky - mäkké pečivo nakrájané na drobné kúsky, kukurica, pšenica, jačmeň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159193"/>
            <a:ext cx="4838984" cy="3047048"/>
          </a:xfrm>
          <a:prstGeom prst="rect">
            <a:avLst/>
          </a:prstGeom>
        </p:spPr>
      </p:pic>
      <p:pic>
        <p:nvPicPr>
          <p:cNvPr id="3074" name="Picture 2" descr="http://obrazky.4ever.sk/data/download/zvieratka/vtaky/labut-179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57" y="3896080"/>
            <a:ext cx="5224366" cy="29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2.flog.pravda.sk/2009/02/22/x7h_180872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50" y="1000060"/>
            <a:ext cx="4081145" cy="30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5923" y="243841"/>
            <a:ext cx="9500151" cy="1082039"/>
          </a:xfrm>
        </p:spPr>
        <p:txBody>
          <a:bodyPr/>
          <a:lstStyle/>
          <a:p>
            <a:r>
              <a:rPr lang="sk-SK" dirty="0" smtClean="0"/>
              <a:t>Vtáky, ktoré odlietajú do teplých krajín: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3361" y="1325880"/>
            <a:ext cx="7940040" cy="1615440"/>
          </a:xfrm>
        </p:spPr>
        <p:txBody>
          <a:bodyPr/>
          <a:lstStyle/>
          <a:p>
            <a:r>
              <a:rPr lang="sk-SK" b="1" dirty="0" smtClean="0"/>
              <a:t>Lastovičky, belorítky, bocian, slávik, škovránok, kačice divé, husi divé, škorce, niektoré druhy drozdov.</a:t>
            </a:r>
          </a:p>
          <a:p>
            <a:r>
              <a:rPr lang="sk-SK" b="1" dirty="0" smtClean="0"/>
              <a:t>Zo severských krajín a zo Sibíri k nám na zimu prilietajú tisíce vtákov: chochláč severský, kačica ľadová, husi...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2823210"/>
            <a:ext cx="3810000" cy="2857500"/>
          </a:xfrm>
          <a:prstGeom prst="rect">
            <a:avLst/>
          </a:prstGeom>
        </p:spPr>
      </p:pic>
      <p:pic>
        <p:nvPicPr>
          <p:cNvPr id="4098" name="Picture 2" descr="http://www.nahuby.sk/images/fotosutaz/2010/05/14/milos_drak_199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50" y="1173797"/>
            <a:ext cx="3256386" cy="43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381" y="3246436"/>
            <a:ext cx="5158740" cy="34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64251"/>
            <a:ext cx="7654290" cy="6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Vypracovala: G. </a:t>
            </a:r>
            <a:r>
              <a:rPr lang="sk-SK" dirty="0" err="1" smtClean="0"/>
              <a:t>Šulová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MŠ Hviezdoslavova Malacky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Zdroje: </a:t>
            </a:r>
            <a:r>
              <a:rPr lang="sk-SK" dirty="0" smtClean="0">
                <a:hlinkClick r:id="rId2"/>
              </a:rPr>
              <a:t>www.zalesactvo.eu</a:t>
            </a:r>
            <a:r>
              <a:rPr lang="sk-SK" dirty="0" smtClean="0"/>
              <a:t>, </a:t>
            </a:r>
            <a:r>
              <a:rPr lang="sk-SK" dirty="0" smtClean="0">
                <a:hlinkClick r:id="rId3"/>
              </a:rPr>
              <a:t>www.mladyvedec.sk</a:t>
            </a:r>
            <a:r>
              <a:rPr lang="sk-SK" dirty="0" smtClean="0"/>
              <a:t>, </a:t>
            </a:r>
            <a:r>
              <a:rPr lang="sk-SK" dirty="0" smtClean="0">
                <a:hlinkClick r:id="rId4"/>
              </a:rPr>
              <a:t>www.24hod.sk</a:t>
            </a:r>
            <a:r>
              <a:rPr lang="sk-SK" dirty="0" smtClean="0"/>
              <a:t>, </a:t>
            </a:r>
            <a:r>
              <a:rPr lang="sk-SK" dirty="0" smtClean="0">
                <a:hlinkClick r:id="rId5"/>
              </a:rPr>
              <a:t>www.cas.sk</a:t>
            </a:r>
            <a:r>
              <a:rPr lang="sk-SK" dirty="0" smtClean="0"/>
              <a:t>, </a:t>
            </a:r>
            <a:r>
              <a:rPr lang="sk-SK" dirty="0" smtClean="0">
                <a:hlinkClick r:id="rId6"/>
              </a:rPr>
              <a:t>www.google.sk</a:t>
            </a:r>
            <a:r>
              <a:rPr lang="sk-SK" dirty="0" smtClean="0"/>
              <a:t>, </a:t>
            </a:r>
            <a:r>
              <a:rPr lang="sk-SK" dirty="0" smtClean="0">
                <a:hlinkClick r:id="rId7"/>
              </a:rPr>
              <a:t>www.vas.cas.sk</a:t>
            </a:r>
            <a:r>
              <a:rPr lang="sk-SK" dirty="0" smtClean="0"/>
              <a:t>, </a:t>
            </a:r>
            <a:r>
              <a:rPr lang="sk-SK" dirty="0" smtClean="0">
                <a:hlinkClick r:id="rId8"/>
              </a:rPr>
              <a:t>www.teraz.sk</a:t>
            </a:r>
            <a:r>
              <a:rPr lang="sk-SK" dirty="0" smtClean="0"/>
              <a:t>, </a:t>
            </a:r>
            <a:r>
              <a:rPr lang="sk-SK" dirty="0" smtClean="0">
                <a:hlinkClick r:id="rId9"/>
              </a:rPr>
              <a:t>www.pluska.sk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70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0041" y="274321"/>
            <a:ext cx="10149840" cy="2285999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/>
              <a:t>V zimných mesiacoch si našu pomoc zaslúžia vtáčiky ktoré nám celú jar a celé leto spríjemňovali pobyt v prírode svojim štebotaním :)</a:t>
            </a:r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" y="1996440"/>
            <a:ext cx="8180994" cy="457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9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21921"/>
            <a:ext cx="10693673" cy="2910839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/>
              <a:t>Vtáctvu môžeme pomôcť prežiť náročné zimné obdobie, kedy sa v prírode nachádza menej dostupnej potravy.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57" y="2066601"/>
            <a:ext cx="5623379" cy="468798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12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7640" y="1"/>
            <a:ext cx="10678433" cy="2712719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/>
              <a:t>Prikrmovať začíname najmä počas dní s mrazmi, poľadovicou či vysokou snehovou pokrývkou. Vtedy sa vtáčikom hľadá potrava veľmi ťažko a radi privítajú našu pomoc.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4" y="1944953"/>
            <a:ext cx="6692265" cy="47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3880" y="137161"/>
            <a:ext cx="10282193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No </a:t>
            </a:r>
            <a:r>
              <a:rPr lang="sk-SK" sz="2400" b="1" dirty="0" smtClean="0"/>
              <a:t>pozor, </a:t>
            </a:r>
            <a:r>
              <a:rPr lang="sk-SK" sz="2400" b="1" dirty="0"/>
              <a:t>NESPRÁVNYM PRIKRMOVANÍM MÔŽEME AJ UBLÍŽIŤ. Preto si </a:t>
            </a:r>
            <a:r>
              <a:rPr lang="sk-SK" sz="2400" b="1" dirty="0" smtClean="0"/>
              <a:t>prečítajte, ako </a:t>
            </a:r>
            <a:r>
              <a:rPr lang="sk-SK" sz="2400" b="1" dirty="0"/>
              <a:t>správne prikrmovať.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737116"/>
            <a:ext cx="3184207" cy="49095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297" y="2392719"/>
            <a:ext cx="5663565" cy="42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4320" y="259081"/>
            <a:ext cx="10571753" cy="2026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Pre vtáčiky si pripravíme kŕmidlo. Používajú sa hlavne drevené kŕmidlá. No v poslednej dobe sa dajú kúpiť aj rôzne plastové kŕmidlá. Dôležité je aby bolo kŕmidlo umiestnené na mieste s dostatočne veľkým voľným priestorom naokolo. Aby v prípade nebezpečenstva (mačka, pes, líška, kuna, jastrab, atď...) mohli vtáčiky včas uniknúť pred nebezpečím.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0" y="2417445"/>
            <a:ext cx="6202680" cy="42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Môže sa nasypať potrava na zem?</a:t>
            </a:r>
            <a:br>
              <a:rPr lang="pl-PL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675725"/>
            <a:ext cx="10693673" cy="1610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Niektoré druhy vtákov, napr. drozdy, žerú rady zo zeme. Na zemi však krmivo rýchlo zvlhne a znečistí sa. Sypte ho na suché miesto, ktoré pravidelne čistite. Vhodné je to pri kríkoch, lebo tam sa môžu schovať a majú rozhľad.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438400"/>
            <a:ext cx="570992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1" y="206375"/>
            <a:ext cx="6215249" cy="41370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14" y="1370648"/>
            <a:ext cx="5351146" cy="53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1" y="121921"/>
            <a:ext cx="10708914" cy="1097279"/>
          </a:xfrm>
        </p:spPr>
        <p:txBody>
          <a:bodyPr/>
          <a:lstStyle/>
          <a:p>
            <a:r>
              <a:rPr lang="sk-SK" b="1" dirty="0" smtClean="0"/>
              <a:t>ČÍM A KEDY ZAČAŤ KŔMIŤ?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2" y="320041"/>
            <a:ext cx="10708912" cy="2133600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Kŕmiť začíname počas mrazivých dní kedy je zem pod ľadom a snehom. V žiadnom prípade nekŕmime vtáky počas vegetačného obdobia, kedy je v prírode dostatok potravy. Nikdy nekŕmime solenými, praženými a </a:t>
            </a:r>
            <a:r>
              <a:rPr lang="sk-SK" b="1" dirty="0" smtClean="0"/>
              <a:t>údenými </a:t>
            </a:r>
            <a:r>
              <a:rPr lang="sk-SK" b="1" dirty="0"/>
              <a:t>potravinami. Najvhodnejšie sú naturálne zrná, oriešky a plody, prípadne loj a tuk.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0" y="2453640"/>
            <a:ext cx="5773556" cy="43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192</TotalTime>
  <Words>434</Words>
  <Application>Microsoft Office PowerPoint</Application>
  <PresentationFormat>Vlastná</PresentationFormat>
  <Paragraphs>25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Winter</vt:lpstr>
      <vt:lpstr>  VTÁKY  V  ZIME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Môže sa nasypať potrava na zem? </vt:lpstr>
      <vt:lpstr>Prezentácia programu PowerPoint</vt:lpstr>
      <vt:lpstr>ČÍM A KEDY ZAČAŤ KŔMIŤ?</vt:lpstr>
      <vt:lpstr>Vhodné kŕmenie pre naše vtáctvo: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Vtáky, ktoré odlietajú do teplých krajín:</vt:lpstr>
      <vt:lpstr>Prezentácia programu PowerPoint</vt:lpstr>
      <vt:lpstr>Vypracovala: G. Šulová MŠ Hviezdoslavova Malacky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Domov</dc:creator>
  <cp:lastModifiedBy>HP</cp:lastModifiedBy>
  <cp:revision>18</cp:revision>
  <dcterms:created xsi:type="dcterms:W3CDTF">2015-02-03T17:58:19Z</dcterms:created>
  <dcterms:modified xsi:type="dcterms:W3CDTF">2015-04-03T15:51:17Z</dcterms:modified>
</cp:coreProperties>
</file>