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1" r:id="rId5"/>
    <p:sldId id="264" r:id="rId6"/>
    <p:sldId id="265" r:id="rId7"/>
    <p:sldId id="266" r:id="rId8"/>
    <p:sldId id="269" r:id="rId9"/>
    <p:sldId id="270" r:id="rId10"/>
    <p:sldId id="272" r:id="rId11"/>
    <p:sldId id="271" r:id="rId12"/>
    <p:sldId id="273" r:id="rId13"/>
    <p:sldId id="257" r:id="rId14"/>
    <p:sldId id="260" r:id="rId15"/>
    <p:sldId id="263" r:id="rId16"/>
    <p:sldId id="262" r:id="rId17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061CE-85D4-42C7-A6C6-44D182B8A891}" type="datetimeFigureOut">
              <a:rPr lang="sk-SK" smtClean="0"/>
              <a:pPr/>
              <a:t>03.12.2014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DA68A-C3C6-41B0-B143-D0EC816771E8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061CE-85D4-42C7-A6C6-44D182B8A891}" type="datetimeFigureOut">
              <a:rPr lang="sk-SK" smtClean="0"/>
              <a:pPr/>
              <a:t>03.12.2014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DA68A-C3C6-41B0-B143-D0EC816771E8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061CE-85D4-42C7-A6C6-44D182B8A891}" type="datetimeFigureOut">
              <a:rPr lang="sk-SK" smtClean="0"/>
              <a:pPr/>
              <a:t>03.12.2014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DA68A-C3C6-41B0-B143-D0EC816771E8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061CE-85D4-42C7-A6C6-44D182B8A891}" type="datetimeFigureOut">
              <a:rPr lang="sk-SK" smtClean="0"/>
              <a:pPr/>
              <a:t>03.12.2014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DA68A-C3C6-41B0-B143-D0EC816771E8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061CE-85D4-42C7-A6C6-44D182B8A891}" type="datetimeFigureOut">
              <a:rPr lang="sk-SK" smtClean="0"/>
              <a:pPr/>
              <a:t>03.12.2014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DA68A-C3C6-41B0-B143-D0EC816771E8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061CE-85D4-42C7-A6C6-44D182B8A891}" type="datetimeFigureOut">
              <a:rPr lang="sk-SK" smtClean="0"/>
              <a:pPr/>
              <a:t>03.12.2014</a:t>
            </a:fld>
            <a:endParaRPr lang="sk-SK" dirty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DA68A-C3C6-41B0-B143-D0EC816771E8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061CE-85D4-42C7-A6C6-44D182B8A891}" type="datetimeFigureOut">
              <a:rPr lang="sk-SK" smtClean="0"/>
              <a:pPr/>
              <a:t>03.12.2014</a:t>
            </a:fld>
            <a:endParaRPr lang="sk-SK" dirty="0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DA68A-C3C6-41B0-B143-D0EC816771E8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061CE-85D4-42C7-A6C6-44D182B8A891}" type="datetimeFigureOut">
              <a:rPr lang="sk-SK" smtClean="0"/>
              <a:pPr/>
              <a:t>03.12.2014</a:t>
            </a:fld>
            <a:endParaRPr lang="sk-SK" dirty="0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DA68A-C3C6-41B0-B143-D0EC816771E8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061CE-85D4-42C7-A6C6-44D182B8A891}" type="datetimeFigureOut">
              <a:rPr lang="sk-SK" smtClean="0"/>
              <a:pPr/>
              <a:t>03.12.2014</a:t>
            </a:fld>
            <a:endParaRPr lang="sk-SK" dirty="0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DA68A-C3C6-41B0-B143-D0EC816771E8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061CE-85D4-42C7-A6C6-44D182B8A891}" type="datetimeFigureOut">
              <a:rPr lang="sk-SK" smtClean="0"/>
              <a:pPr/>
              <a:t>03.12.2014</a:t>
            </a:fld>
            <a:endParaRPr lang="sk-SK" dirty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DA68A-C3C6-41B0-B143-D0EC816771E8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061CE-85D4-42C7-A6C6-44D182B8A891}" type="datetimeFigureOut">
              <a:rPr lang="sk-SK" smtClean="0"/>
              <a:pPr/>
              <a:t>03.12.2014</a:t>
            </a:fld>
            <a:endParaRPr lang="sk-SK" dirty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DA68A-C3C6-41B0-B143-D0EC816771E8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061CE-85D4-42C7-A6C6-44D182B8A891}" type="datetimeFigureOut">
              <a:rPr lang="sk-SK" smtClean="0"/>
              <a:pPr/>
              <a:t>03.12.2014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EDA68A-C3C6-41B0-B143-D0EC816771E8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2.jpeg"/><Relationship Id="rId4" Type="http://schemas.openxmlformats.org/officeDocument/2006/relationships/image" Target="../media/image61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static.zlacnene.sk/foto/vyrobky/429500/429326.jpg" TargetMode="External"/><Relationship Id="rId3" Type="http://schemas.openxmlformats.org/officeDocument/2006/relationships/hyperlink" Target="http://www.eo-ludvik.cz/cube/useruploads/images/dvere_kreslene/dvere_21.jpg" TargetMode="External"/><Relationship Id="rId7" Type="http://schemas.openxmlformats.org/officeDocument/2006/relationships/hyperlink" Target="http://51.img-preis.de/544376/Mode-Kleidung-Schuhe/Accessoires/Tom-Tailor-Muetze-Maedchen-Maedchenmuetze.jpg" TargetMode="External"/><Relationship Id="rId2" Type="http://schemas.openxmlformats.org/officeDocument/2006/relationships/hyperlink" Target="http://www.lillybits.com/santa_bag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alanteriakatarina.sk/fotky15851/fotos/gen320/gen__vyr_368Neo-cerv_ciapka-s-brmb.jpg" TargetMode="External"/><Relationship Id="rId11" Type="http://schemas.openxmlformats.org/officeDocument/2006/relationships/hyperlink" Target="http://www.satur.sk/data/orig/richedit_image_2948_mikulas.jpg" TargetMode="External"/><Relationship Id="rId5" Type="http://schemas.openxmlformats.org/officeDocument/2006/relationships/hyperlink" Target="http://www.peknyden.cz/ikonyb/vlocka.gif" TargetMode="External"/><Relationship Id="rId10" Type="http://schemas.openxmlformats.org/officeDocument/2006/relationships/hyperlink" Target="http://www.gymnastika.eu/logo/ostravsky_certik_logo.gif" TargetMode="External"/><Relationship Id="rId4" Type="http://schemas.openxmlformats.org/officeDocument/2006/relationships/hyperlink" Target="http://www.eo-ludvik.cz/cube/useruploads/images/dvere_kreslene/dvere_30.jpg" TargetMode="External"/><Relationship Id="rId9" Type="http://schemas.openxmlformats.org/officeDocument/2006/relationships/hyperlink" Target="http://4.bp.blogspot.com/_i66VMj97aac/TUQnKkRFAyI/AAAAAAAAAB8/TIuJR4zHfig/s1600/818_obr.jpg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steynian.files.wordpress.com/2011/01/rainbowbootlg651169dh21.jpg?w=530" TargetMode="External"/><Relationship Id="rId3" Type="http://schemas.openxmlformats.org/officeDocument/2006/relationships/hyperlink" Target="http://sr.photos3.fotosearch.com/bthumb/CSP/CSP518/k5189403.jpg" TargetMode="External"/><Relationship Id="rId7" Type="http://schemas.openxmlformats.org/officeDocument/2006/relationships/hyperlink" Target="http://www.publicdomainpictures.net/pictures/40000/nahled/rain-boots-clipart.jpg" TargetMode="External"/><Relationship Id="rId2" Type="http://schemas.openxmlformats.org/officeDocument/2006/relationships/hyperlink" Target="http://www.imagehosting.cz/images/vznejcseso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ec.l.thumbs.canstockphoto.com/canstock15088376.jpg" TargetMode="External"/><Relationship Id="rId5" Type="http://schemas.openxmlformats.org/officeDocument/2006/relationships/hyperlink" Target="http://thumbs.gograph.com/gg66013864.jpg" TargetMode="External"/><Relationship Id="rId10" Type="http://schemas.openxmlformats.org/officeDocument/2006/relationships/hyperlink" Target="https://www.malypomocnik.cz/inshop/catalogue/products/pictures/1173.jpg" TargetMode="External"/><Relationship Id="rId4" Type="http://schemas.openxmlformats.org/officeDocument/2006/relationships/hyperlink" Target="http://thumbs.gograph.com/gg66005494.jpg" TargetMode="External"/><Relationship Id="rId9" Type="http://schemas.openxmlformats.org/officeDocument/2006/relationships/hyperlink" Target="http://www.hasloo.com/freecliparts/wp-content/uploads/2011/07/illustration0016.jpg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lker.com/cliparts/x/3/T/S/v/n/happy-kid-md.png" TargetMode="External"/><Relationship Id="rId3" Type="http://schemas.openxmlformats.org/officeDocument/2006/relationships/hyperlink" Target="http://detsad1.do.am/1789fceed194.png" TargetMode="External"/><Relationship Id="rId7" Type="http://schemas.openxmlformats.org/officeDocument/2006/relationships/hyperlink" Target="http://justfree.org/images/317-girl-clip-art.jpg" TargetMode="External"/><Relationship Id="rId12" Type="http://schemas.openxmlformats.org/officeDocument/2006/relationships/hyperlink" Target="http://klubert.edupage.org/files/chlapec_a_dievca.gif" TargetMode="External"/><Relationship Id="rId2" Type="http://schemas.openxmlformats.org/officeDocument/2006/relationships/hyperlink" Target="http://www.free-clipart-pictures.net/free_clipart/kid_clipart/kid_clipart_happy_girl.gif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dreamshop.sk/1005-2216-home/mikulasska-pletena-cizmicka.jpg" TargetMode="External"/><Relationship Id="rId11" Type="http://schemas.openxmlformats.org/officeDocument/2006/relationships/hyperlink" Target="https://zsstredpb.edupage.org/files/chlapec_a_dievca.gif" TargetMode="External"/><Relationship Id="rId5" Type="http://schemas.openxmlformats.org/officeDocument/2006/relationships/hyperlink" Target="http://c85c7a.medialib.glogster.com/media/4b/4b0d792959246b60c00121450a644223907deb3a374a57266be4ba7b8bf70164/san.jpg" TargetMode="External"/><Relationship Id="rId10" Type="http://schemas.openxmlformats.org/officeDocument/2006/relationships/hyperlink" Target="http://cdn-5.freeclipartnow.com/d/34102-1/little-boy.jpg" TargetMode="External"/><Relationship Id="rId4" Type="http://schemas.openxmlformats.org/officeDocument/2006/relationships/hyperlink" Target="http://www.sadacanada.com/wp-content/uploads/2012/01/Best-Mazes-For-Kids-30.jpg" TargetMode="External"/><Relationship Id="rId9" Type="http://schemas.openxmlformats.org/officeDocument/2006/relationships/hyperlink" Target="http://www.hexe-momo.de/Babys_2/mensch024.gif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files.ovidas.webnode.cz/200000014-7cf767eeba/Mikulas_cert_andel_4.png" TargetMode="External"/><Relationship Id="rId2" Type="http://schemas.openxmlformats.org/officeDocument/2006/relationships/hyperlink" Target="http://img-fotki.yandex.ru/get/4421/108950446.2f/0_aec2e_e8182584_X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files.mssladkovicova.webnode.sk/200003634-840c985066/ms14xf8.gif" TargetMode="External"/><Relationship Id="rId5" Type="http://schemas.openxmlformats.org/officeDocument/2006/relationships/hyperlink" Target="http://www.webix.com.br/emoticons/emoticons/anjos/8792.gif" TargetMode="External"/><Relationship Id="rId4" Type="http://schemas.openxmlformats.org/officeDocument/2006/relationships/hyperlink" Target="http://www.lenprezeny.sk/album/13715382372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openxmlformats.org/officeDocument/2006/relationships/image" Target="../media/image7.jpeg"/><Relationship Id="rId7" Type="http://schemas.openxmlformats.org/officeDocument/2006/relationships/image" Target="../media/image11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13" Type="http://schemas.openxmlformats.org/officeDocument/2006/relationships/image" Target="../media/image34.gif"/><Relationship Id="rId3" Type="http://schemas.openxmlformats.org/officeDocument/2006/relationships/image" Target="../media/image24.png"/><Relationship Id="rId7" Type="http://schemas.openxmlformats.org/officeDocument/2006/relationships/image" Target="../media/image28.wmf"/><Relationship Id="rId12" Type="http://schemas.openxmlformats.org/officeDocument/2006/relationships/image" Target="../media/image33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wmf"/><Relationship Id="rId11" Type="http://schemas.openxmlformats.org/officeDocument/2006/relationships/image" Target="../media/image32.jpeg"/><Relationship Id="rId5" Type="http://schemas.openxmlformats.org/officeDocument/2006/relationships/image" Target="../media/image26.gif"/><Relationship Id="rId15" Type="http://schemas.openxmlformats.org/officeDocument/2006/relationships/image" Target="../media/image36.jpeg"/><Relationship Id="rId10" Type="http://schemas.openxmlformats.org/officeDocument/2006/relationships/image" Target="../media/image31.wmf"/><Relationship Id="rId4" Type="http://schemas.openxmlformats.org/officeDocument/2006/relationships/image" Target="../media/image25.wmf"/><Relationship Id="rId9" Type="http://schemas.openxmlformats.org/officeDocument/2006/relationships/image" Target="../media/image30.wmf"/><Relationship Id="rId14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gif"/><Relationship Id="rId3" Type="http://schemas.openxmlformats.org/officeDocument/2006/relationships/image" Target="../media/image35.pn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11" Type="http://schemas.openxmlformats.org/officeDocument/2006/relationships/image" Target="../media/image46.png"/><Relationship Id="rId5" Type="http://schemas.openxmlformats.org/officeDocument/2006/relationships/image" Target="../media/image34.gif"/><Relationship Id="rId10" Type="http://schemas.openxmlformats.org/officeDocument/2006/relationships/image" Target="../media/image45.gif"/><Relationship Id="rId4" Type="http://schemas.openxmlformats.org/officeDocument/2006/relationships/image" Target="../media/image23.jpeg"/><Relationship Id="rId9" Type="http://schemas.openxmlformats.org/officeDocument/2006/relationships/image" Target="../media/image4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40.jpeg"/><Relationship Id="rId7" Type="http://schemas.openxmlformats.org/officeDocument/2006/relationships/image" Target="../media/image52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Relationship Id="rId9" Type="http://schemas.openxmlformats.org/officeDocument/2006/relationships/image" Target="../media/image5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img-fotki.yandex.ru/get/6521/23869276.89/0_94e39_960f363c_XXX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500042"/>
            <a:ext cx="5715039" cy="5715040"/>
          </a:xfrm>
          <a:prstGeom prst="rect">
            <a:avLst/>
          </a:prstGeom>
          <a:noFill/>
        </p:spPr>
      </p:pic>
      <p:sp>
        <p:nvSpPr>
          <p:cNvPr id="3" name="BlokTextu 2"/>
          <p:cNvSpPr txBox="1"/>
          <p:nvPr/>
        </p:nvSpPr>
        <p:spPr>
          <a:xfrm>
            <a:off x="428596" y="285728"/>
            <a:ext cx="39747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5400" b="1" dirty="0" smtClean="0"/>
              <a:t>Štedrý dedko</a:t>
            </a:r>
            <a:endParaRPr lang="sk-SK" sz="5400" b="1" dirty="0"/>
          </a:p>
        </p:txBody>
      </p:sp>
      <p:sp>
        <p:nvSpPr>
          <p:cNvPr id="4" name="Obdĺžnik 3"/>
          <p:cNvSpPr/>
          <p:nvPr/>
        </p:nvSpPr>
        <p:spPr>
          <a:xfrm>
            <a:off x="285720" y="1785926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k-SK" sz="2400" b="1" dirty="0" smtClean="0">
                <a:solidFill>
                  <a:srgbClr val="FF0000"/>
                </a:solidFill>
              </a:rPr>
              <a:t>Počúvajte všetci, veľkí, maličkí,</a:t>
            </a:r>
            <a:br>
              <a:rPr lang="sk-SK" sz="2400" b="1" dirty="0" smtClean="0">
                <a:solidFill>
                  <a:srgbClr val="FF0000"/>
                </a:solidFill>
              </a:rPr>
            </a:br>
            <a:r>
              <a:rPr lang="sk-SK" sz="2400" b="1" dirty="0" smtClean="0">
                <a:solidFill>
                  <a:srgbClr val="FF0000"/>
                </a:solidFill>
              </a:rPr>
              <a:t>do okna si dajte čisté čižmičky.</a:t>
            </a:r>
            <a:br>
              <a:rPr lang="sk-SK" sz="2400" b="1" dirty="0" smtClean="0">
                <a:solidFill>
                  <a:srgbClr val="FF0000"/>
                </a:solidFill>
              </a:rPr>
            </a:br>
            <a:r>
              <a:rPr lang="sk-SK" sz="2400" b="1" dirty="0" smtClean="0">
                <a:solidFill>
                  <a:srgbClr val="FF0000"/>
                </a:solidFill>
              </a:rPr>
              <a:t>"Dnes večer k nám príde",</a:t>
            </a:r>
            <a:br>
              <a:rPr lang="sk-SK" sz="2400" b="1" dirty="0" smtClean="0">
                <a:solidFill>
                  <a:srgbClr val="FF0000"/>
                </a:solidFill>
              </a:rPr>
            </a:br>
            <a:r>
              <a:rPr lang="sk-SK" sz="2400" b="1" dirty="0" smtClean="0">
                <a:solidFill>
                  <a:srgbClr val="FF0000"/>
                </a:solidFill>
              </a:rPr>
              <a:t>vraví ocko náš,</a:t>
            </a:r>
            <a:br>
              <a:rPr lang="sk-SK" sz="2400" b="1" dirty="0" smtClean="0">
                <a:solidFill>
                  <a:srgbClr val="FF0000"/>
                </a:solidFill>
              </a:rPr>
            </a:br>
            <a:r>
              <a:rPr lang="sk-SK" sz="2400" b="1" dirty="0" smtClean="0">
                <a:solidFill>
                  <a:srgbClr val="FF0000"/>
                </a:solidFill>
              </a:rPr>
              <a:t>"naozajstný, živý Mikuláš".</a:t>
            </a:r>
          </a:p>
          <a:p>
            <a:r>
              <a:rPr lang="sk-SK" sz="2400" b="1" dirty="0" smtClean="0">
                <a:solidFill>
                  <a:srgbClr val="FF0000"/>
                </a:solidFill>
              </a:rPr>
              <a:t>//:On je dobrý dedko,</a:t>
            </a:r>
            <a:br>
              <a:rPr lang="sk-SK" sz="2400" b="1" dirty="0" smtClean="0">
                <a:solidFill>
                  <a:srgbClr val="FF0000"/>
                </a:solidFill>
              </a:rPr>
            </a:br>
            <a:r>
              <a:rPr lang="sk-SK" sz="2400" b="1" dirty="0" smtClean="0">
                <a:solidFill>
                  <a:srgbClr val="FF0000"/>
                </a:solidFill>
              </a:rPr>
              <a:t>čo má bielu bradu,</a:t>
            </a:r>
            <a:br>
              <a:rPr lang="sk-SK" sz="2400" b="1" dirty="0" smtClean="0">
                <a:solidFill>
                  <a:srgbClr val="FF0000"/>
                </a:solidFill>
              </a:rPr>
            </a:br>
            <a:r>
              <a:rPr lang="sk-SK" sz="2400" b="1" dirty="0" smtClean="0">
                <a:solidFill>
                  <a:srgbClr val="FF0000"/>
                </a:solidFill>
              </a:rPr>
              <a:t>keď si bola dobrá, dá ti čokoládu.</a:t>
            </a:r>
            <a:br>
              <a:rPr lang="sk-SK" sz="2400" b="1" dirty="0" smtClean="0">
                <a:solidFill>
                  <a:srgbClr val="FF0000"/>
                </a:solidFill>
              </a:rPr>
            </a:br>
            <a:r>
              <a:rPr lang="sk-SK" sz="2400" b="1" dirty="0" smtClean="0">
                <a:solidFill>
                  <a:srgbClr val="FF0000"/>
                </a:solidFill>
              </a:rPr>
              <a:t>Nesie veľké vrece, plné sladkostí,</a:t>
            </a:r>
            <a:br>
              <a:rPr lang="sk-SK" sz="2400" b="1" dirty="0" smtClean="0">
                <a:solidFill>
                  <a:srgbClr val="FF0000"/>
                </a:solidFill>
              </a:rPr>
            </a:br>
            <a:r>
              <a:rPr lang="sk-SK" sz="2400" b="1" dirty="0" smtClean="0">
                <a:solidFill>
                  <a:srgbClr val="FF0000"/>
                </a:solidFill>
              </a:rPr>
              <a:t>Dostane ich ten, čo nezlostí.://</a:t>
            </a:r>
            <a:endParaRPr lang="sk-SK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files.ovidas.webnode.cz/200000014-7cf767eeba/Mikulas_cert_andel_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1071546"/>
            <a:ext cx="4838703" cy="4776000"/>
          </a:xfrm>
          <a:prstGeom prst="rect">
            <a:avLst/>
          </a:prstGeom>
          <a:noFill/>
        </p:spPr>
      </p:pic>
      <p:sp>
        <p:nvSpPr>
          <p:cNvPr id="3" name="Obdĺžnik 2"/>
          <p:cNvSpPr/>
          <p:nvPr/>
        </p:nvSpPr>
        <p:spPr>
          <a:xfrm>
            <a:off x="1285852" y="1000108"/>
            <a:ext cx="2214578" cy="17002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4000" b="1" dirty="0" smtClean="0">
                <a:solidFill>
                  <a:schemeClr val="tx1"/>
                </a:solidFill>
              </a:rPr>
              <a:t>7.</a:t>
            </a:r>
            <a:endParaRPr lang="sk-SK" sz="4000" b="1" dirty="0">
              <a:solidFill>
                <a:schemeClr val="tx1"/>
              </a:solidFill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1285852" y="2714620"/>
            <a:ext cx="2214578" cy="170021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4000" b="1" dirty="0" smtClean="0">
                <a:solidFill>
                  <a:schemeClr val="tx1"/>
                </a:solidFill>
              </a:rPr>
              <a:t>4.</a:t>
            </a:r>
            <a:endParaRPr lang="sk-SK" sz="4000" b="1" dirty="0">
              <a:solidFill>
                <a:schemeClr val="tx1"/>
              </a:solidFill>
            </a:endParaRPr>
          </a:p>
        </p:txBody>
      </p:sp>
      <p:sp>
        <p:nvSpPr>
          <p:cNvPr id="6" name="Obdĺžnik 5"/>
          <p:cNvSpPr/>
          <p:nvPr/>
        </p:nvSpPr>
        <p:spPr>
          <a:xfrm>
            <a:off x="1285852" y="4429132"/>
            <a:ext cx="2214578" cy="1700218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4000" b="1" dirty="0" smtClean="0">
                <a:solidFill>
                  <a:schemeClr val="tx1"/>
                </a:solidFill>
              </a:rPr>
              <a:t>2.</a:t>
            </a:r>
            <a:endParaRPr lang="sk-SK" sz="4000" b="1" dirty="0">
              <a:solidFill>
                <a:schemeClr val="tx1"/>
              </a:solidFill>
            </a:endParaRPr>
          </a:p>
        </p:txBody>
      </p:sp>
      <p:sp>
        <p:nvSpPr>
          <p:cNvPr id="7" name="Obdĺžnik 6"/>
          <p:cNvSpPr/>
          <p:nvPr/>
        </p:nvSpPr>
        <p:spPr>
          <a:xfrm>
            <a:off x="3500430" y="1000108"/>
            <a:ext cx="2214578" cy="1700218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4000" b="1" dirty="0" smtClean="0">
                <a:solidFill>
                  <a:schemeClr val="tx1"/>
                </a:solidFill>
              </a:rPr>
              <a:t>9.</a:t>
            </a:r>
            <a:endParaRPr lang="sk-SK" sz="4000" b="1" dirty="0">
              <a:solidFill>
                <a:schemeClr val="tx1"/>
              </a:solidFill>
            </a:endParaRPr>
          </a:p>
        </p:txBody>
      </p:sp>
      <p:sp>
        <p:nvSpPr>
          <p:cNvPr id="8" name="Obdĺžnik 7"/>
          <p:cNvSpPr/>
          <p:nvPr/>
        </p:nvSpPr>
        <p:spPr>
          <a:xfrm>
            <a:off x="3500430" y="2714620"/>
            <a:ext cx="2214578" cy="1700218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4000" b="1" dirty="0" smtClean="0">
                <a:solidFill>
                  <a:schemeClr val="tx1"/>
                </a:solidFill>
              </a:rPr>
              <a:t>6.</a:t>
            </a:r>
            <a:endParaRPr lang="sk-SK" sz="4000" b="1" dirty="0">
              <a:solidFill>
                <a:schemeClr val="tx1"/>
              </a:solidFill>
            </a:endParaRPr>
          </a:p>
        </p:txBody>
      </p:sp>
      <p:sp>
        <p:nvSpPr>
          <p:cNvPr id="9" name="Obdĺžnik 8"/>
          <p:cNvSpPr/>
          <p:nvPr/>
        </p:nvSpPr>
        <p:spPr>
          <a:xfrm>
            <a:off x="3500430" y="4429132"/>
            <a:ext cx="2214578" cy="1700218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4000" b="1" dirty="0" smtClean="0">
                <a:solidFill>
                  <a:schemeClr val="tx1"/>
                </a:solidFill>
              </a:rPr>
              <a:t>1.</a:t>
            </a:r>
            <a:endParaRPr lang="sk-SK" sz="4000" b="1" dirty="0">
              <a:solidFill>
                <a:schemeClr val="tx1"/>
              </a:solidFill>
            </a:endParaRPr>
          </a:p>
        </p:txBody>
      </p:sp>
      <p:sp>
        <p:nvSpPr>
          <p:cNvPr id="10" name="Obdĺžnik 9"/>
          <p:cNvSpPr/>
          <p:nvPr/>
        </p:nvSpPr>
        <p:spPr>
          <a:xfrm>
            <a:off x="5715008" y="1000108"/>
            <a:ext cx="2214578" cy="170021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4000" b="1" dirty="0" smtClean="0">
                <a:solidFill>
                  <a:schemeClr val="tx1"/>
                </a:solidFill>
              </a:rPr>
              <a:t>8.</a:t>
            </a:r>
            <a:endParaRPr lang="sk-SK" sz="4000" b="1" dirty="0">
              <a:solidFill>
                <a:schemeClr val="tx1"/>
              </a:solidFill>
            </a:endParaRPr>
          </a:p>
        </p:txBody>
      </p:sp>
      <p:sp>
        <p:nvSpPr>
          <p:cNvPr id="11" name="Obdĺžnik 10"/>
          <p:cNvSpPr/>
          <p:nvPr/>
        </p:nvSpPr>
        <p:spPr>
          <a:xfrm>
            <a:off x="5715008" y="2714620"/>
            <a:ext cx="2214578" cy="170021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4000" b="1" dirty="0" smtClean="0">
                <a:solidFill>
                  <a:schemeClr val="tx1"/>
                </a:solidFill>
              </a:rPr>
              <a:t>5.</a:t>
            </a:r>
            <a:endParaRPr lang="sk-SK" sz="4000" b="1" dirty="0">
              <a:solidFill>
                <a:schemeClr val="tx1"/>
              </a:solidFill>
            </a:endParaRPr>
          </a:p>
        </p:txBody>
      </p:sp>
      <p:sp>
        <p:nvSpPr>
          <p:cNvPr id="12" name="Obdĺžnik 11"/>
          <p:cNvSpPr/>
          <p:nvPr/>
        </p:nvSpPr>
        <p:spPr>
          <a:xfrm>
            <a:off x="5715008" y="4429132"/>
            <a:ext cx="2214578" cy="1700218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4000" b="1" dirty="0" smtClean="0">
                <a:solidFill>
                  <a:schemeClr val="tx1"/>
                </a:solidFill>
              </a:rPr>
              <a:t>3.</a:t>
            </a:r>
            <a:endParaRPr lang="sk-SK" sz="4000" b="1" dirty="0">
              <a:solidFill>
                <a:schemeClr val="tx1"/>
              </a:solidFill>
            </a:endParaRPr>
          </a:p>
        </p:txBody>
      </p:sp>
      <p:sp>
        <p:nvSpPr>
          <p:cNvPr id="13" name="BlokTextu 12"/>
          <p:cNvSpPr txBox="1"/>
          <p:nvPr/>
        </p:nvSpPr>
        <p:spPr>
          <a:xfrm>
            <a:off x="214282" y="214290"/>
            <a:ext cx="31205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000" b="1" dirty="0" smtClean="0">
                <a:solidFill>
                  <a:srgbClr val="FF0000"/>
                </a:solidFill>
              </a:rPr>
              <a:t>Odrývaj podľa čísiel a hádaj</a:t>
            </a:r>
            <a:endParaRPr lang="sk-SK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83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3786190"/>
            <a:ext cx="4071966" cy="2792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8684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571480"/>
            <a:ext cx="4011902" cy="2808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8685" name="Picture 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3857628"/>
            <a:ext cx="4071966" cy="2836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500042"/>
            <a:ext cx="4100180" cy="2830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5" name="BlokTextu 14"/>
          <p:cNvSpPr txBox="1"/>
          <p:nvPr/>
        </p:nvSpPr>
        <p:spPr>
          <a:xfrm>
            <a:off x="785786" y="214290"/>
            <a:ext cx="21053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000" b="1" dirty="0" smtClean="0">
                <a:solidFill>
                  <a:srgbClr val="FF0000"/>
                </a:solidFill>
              </a:rPr>
              <a:t>Poskladaj obrázok</a:t>
            </a:r>
            <a:endParaRPr lang="sk-SK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ľka 1"/>
          <p:cNvGraphicFramePr>
            <a:graphicFrameLocks noGrp="1"/>
          </p:cNvGraphicFramePr>
          <p:nvPr/>
        </p:nvGraphicFramePr>
        <p:xfrm>
          <a:off x="0" y="-2"/>
          <a:ext cx="5857884" cy="68580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4471"/>
                <a:gridCol w="1464471"/>
                <a:gridCol w="1464471"/>
                <a:gridCol w="1464471"/>
              </a:tblGrid>
              <a:tr h="1714501"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14501"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14501"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14501"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3" name="Tabuľka 2"/>
          <p:cNvGraphicFramePr>
            <a:graphicFrameLocks noGrp="1"/>
          </p:cNvGraphicFramePr>
          <p:nvPr/>
        </p:nvGraphicFramePr>
        <p:xfrm>
          <a:off x="6286512" y="0"/>
          <a:ext cx="2857488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8744"/>
                <a:gridCol w="1428744"/>
              </a:tblGrid>
              <a:tr h="1714500"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14500"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14500"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14500"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4" name="Picture 4" descr="http://www.gymnastika.eu/logo/ostravsky_certik_logo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8" y="285728"/>
            <a:ext cx="1143000" cy="1333501"/>
          </a:xfrm>
          <a:prstGeom prst="rect">
            <a:avLst/>
          </a:prstGeom>
          <a:noFill/>
        </p:spPr>
      </p:pic>
      <p:pic>
        <p:nvPicPr>
          <p:cNvPr id="5" name="Picture 4" descr="http://www.gymnastika.eu/logo/ostravsky_certik_logo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5286388"/>
            <a:ext cx="1143000" cy="1333501"/>
          </a:xfrm>
          <a:prstGeom prst="rect">
            <a:avLst/>
          </a:prstGeom>
          <a:noFill/>
        </p:spPr>
      </p:pic>
      <p:pic>
        <p:nvPicPr>
          <p:cNvPr id="6" name="Picture 4" descr="http://www.gymnastika.eu/logo/ostravsky_certik_logo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3571876"/>
            <a:ext cx="1143000" cy="1333501"/>
          </a:xfrm>
          <a:prstGeom prst="rect">
            <a:avLst/>
          </a:prstGeom>
          <a:noFill/>
        </p:spPr>
      </p:pic>
      <p:pic>
        <p:nvPicPr>
          <p:cNvPr id="7" name="Picture 4" descr="http://www.gymnastika.eu/logo/ostravsky_certik_logo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48" y="357166"/>
            <a:ext cx="1143000" cy="1333501"/>
          </a:xfrm>
          <a:prstGeom prst="rect">
            <a:avLst/>
          </a:prstGeom>
          <a:noFill/>
        </p:spPr>
      </p:pic>
      <p:pic>
        <p:nvPicPr>
          <p:cNvPr id="8" name="Picture 8" descr="http://www.webix.com.br/emoticons/emoticons/anjos/879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214290"/>
            <a:ext cx="847725" cy="1266826"/>
          </a:xfrm>
          <a:prstGeom prst="rect">
            <a:avLst/>
          </a:prstGeom>
          <a:noFill/>
        </p:spPr>
      </p:pic>
      <p:pic>
        <p:nvPicPr>
          <p:cNvPr id="9" name="Picture 8" descr="http://www.webix.com.br/emoticons/emoticons/anjos/879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000240"/>
            <a:ext cx="847725" cy="1266826"/>
          </a:xfrm>
          <a:prstGeom prst="rect">
            <a:avLst/>
          </a:prstGeom>
          <a:noFill/>
        </p:spPr>
      </p:pic>
      <p:pic>
        <p:nvPicPr>
          <p:cNvPr id="10" name="Picture 8" descr="http://www.webix.com.br/emoticons/emoticons/anjos/879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4" y="3714752"/>
            <a:ext cx="847725" cy="1266826"/>
          </a:xfrm>
          <a:prstGeom prst="rect">
            <a:avLst/>
          </a:prstGeom>
          <a:noFill/>
        </p:spPr>
      </p:pic>
      <p:pic>
        <p:nvPicPr>
          <p:cNvPr id="11" name="Picture 8" descr="http://www.webix.com.br/emoticons/emoticons/anjos/879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01024" y="3643314"/>
            <a:ext cx="847725" cy="1266826"/>
          </a:xfrm>
          <a:prstGeom prst="rect">
            <a:avLst/>
          </a:prstGeom>
          <a:noFill/>
        </p:spPr>
      </p:pic>
      <p:pic>
        <p:nvPicPr>
          <p:cNvPr id="16" name="Picture 14" descr="http://files.mssladkovicova.webnode.sk/200003634-840c985066/ms14xf8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50" y="2071678"/>
            <a:ext cx="1095375" cy="1095376"/>
          </a:xfrm>
          <a:prstGeom prst="rect">
            <a:avLst/>
          </a:prstGeom>
          <a:noFill/>
        </p:spPr>
      </p:pic>
      <p:pic>
        <p:nvPicPr>
          <p:cNvPr id="17" name="Picture 14" descr="http://files.mssladkovicova.webnode.sk/200003634-840c985066/ms14xf8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786190"/>
            <a:ext cx="1095375" cy="1095376"/>
          </a:xfrm>
          <a:prstGeom prst="rect">
            <a:avLst/>
          </a:prstGeom>
          <a:noFill/>
        </p:spPr>
      </p:pic>
      <p:pic>
        <p:nvPicPr>
          <p:cNvPr id="18" name="Picture 14" descr="http://files.mssladkovicova.webnode.sk/200003634-840c985066/ms14xf8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29586" y="2071678"/>
            <a:ext cx="1095375" cy="1095376"/>
          </a:xfrm>
          <a:prstGeom prst="rect">
            <a:avLst/>
          </a:prstGeom>
          <a:noFill/>
        </p:spPr>
      </p:pic>
      <p:pic>
        <p:nvPicPr>
          <p:cNvPr id="19" name="Picture 14" descr="http://files.mssladkovicova.webnode.sk/200003634-840c985066/ms14xf8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43042" y="5500702"/>
            <a:ext cx="1095375" cy="1095376"/>
          </a:xfrm>
          <a:prstGeom prst="rect">
            <a:avLst/>
          </a:prstGeom>
          <a:noFill/>
        </p:spPr>
      </p:pic>
      <p:pic>
        <p:nvPicPr>
          <p:cNvPr id="20" name="Picture 16" descr="http://www.cool-shop.sk/4732-home/mikulasska-cizma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57950" y="5357826"/>
            <a:ext cx="1285884" cy="1285885"/>
          </a:xfrm>
          <a:prstGeom prst="rect">
            <a:avLst/>
          </a:prstGeom>
          <a:noFill/>
        </p:spPr>
      </p:pic>
      <p:pic>
        <p:nvPicPr>
          <p:cNvPr id="21" name="Picture 16" descr="http://www.cool-shop.sk/4732-home/mikulasska-cizma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00364" y="2000240"/>
            <a:ext cx="1285884" cy="1285885"/>
          </a:xfrm>
          <a:prstGeom prst="rect">
            <a:avLst/>
          </a:prstGeom>
          <a:noFill/>
        </p:spPr>
      </p:pic>
      <p:pic>
        <p:nvPicPr>
          <p:cNvPr id="22" name="Picture 16" descr="http://www.cool-shop.sk/4732-home/mikulasska-cizma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15272" y="5357826"/>
            <a:ext cx="1285884" cy="1285885"/>
          </a:xfrm>
          <a:prstGeom prst="rect">
            <a:avLst/>
          </a:prstGeom>
          <a:noFill/>
        </p:spPr>
      </p:pic>
      <p:pic>
        <p:nvPicPr>
          <p:cNvPr id="23" name="Picture 16" descr="http://www.cool-shop.sk/4732-home/mikulasska-cizma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29124" y="214290"/>
            <a:ext cx="1285884" cy="12858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ĺžnik 2"/>
          <p:cNvSpPr/>
          <p:nvPr/>
        </p:nvSpPr>
        <p:spPr>
          <a:xfrm>
            <a:off x="1428728" y="285728"/>
            <a:ext cx="72866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k-SK" dirty="0" smtClean="0">
                <a:hlinkClick r:id="rId2"/>
              </a:rPr>
              <a:t>http://www.lillybits.com/santa_bag.jpg</a:t>
            </a:r>
            <a:r>
              <a:rPr lang="sk-SK" dirty="0" smtClean="0"/>
              <a:t> mech</a:t>
            </a:r>
            <a:endParaRPr lang="sk-SK" dirty="0"/>
          </a:p>
        </p:txBody>
      </p:sp>
      <p:sp>
        <p:nvSpPr>
          <p:cNvPr id="4" name="Obdĺžnik 3"/>
          <p:cNvSpPr/>
          <p:nvPr/>
        </p:nvSpPr>
        <p:spPr>
          <a:xfrm>
            <a:off x="1428728" y="714356"/>
            <a:ext cx="73581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k-SK" dirty="0" smtClean="0">
                <a:hlinkClick r:id="rId3"/>
              </a:rPr>
              <a:t>http://www.eo-ludvik.cz/cube/useruploads/images/dvere_kreslene/dvere_21.jpg</a:t>
            </a:r>
            <a:r>
              <a:rPr lang="sk-SK" dirty="0" smtClean="0"/>
              <a:t> dvere</a:t>
            </a:r>
            <a:endParaRPr lang="sk-SK" dirty="0"/>
          </a:p>
        </p:txBody>
      </p:sp>
      <p:sp>
        <p:nvSpPr>
          <p:cNvPr id="5" name="Obdĺžnik 4"/>
          <p:cNvSpPr/>
          <p:nvPr/>
        </p:nvSpPr>
        <p:spPr>
          <a:xfrm>
            <a:off x="1428728" y="1428736"/>
            <a:ext cx="77152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k-SK" dirty="0" smtClean="0">
                <a:hlinkClick r:id="rId4"/>
              </a:rPr>
              <a:t>http://www.eo-ludvik.cz/cube/useruploads/images/dvere_kreslene/dvere_30.jpg</a:t>
            </a:r>
            <a:r>
              <a:rPr lang="sk-SK" dirty="0" smtClean="0"/>
              <a:t> dvere</a:t>
            </a:r>
          </a:p>
          <a:p>
            <a:endParaRPr lang="sk-SK" dirty="0"/>
          </a:p>
        </p:txBody>
      </p:sp>
      <p:sp>
        <p:nvSpPr>
          <p:cNvPr id="6" name="Obdĺžnik 5"/>
          <p:cNvSpPr/>
          <p:nvPr/>
        </p:nvSpPr>
        <p:spPr>
          <a:xfrm>
            <a:off x="1428728" y="2071678"/>
            <a:ext cx="66437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k-SK" dirty="0" smtClean="0">
                <a:hlinkClick r:id="rId5"/>
              </a:rPr>
              <a:t>http://www.peknyden.cz/ikonyb/vlocka.gif</a:t>
            </a:r>
            <a:r>
              <a:rPr lang="sk-SK" dirty="0" smtClean="0"/>
              <a:t> vločka</a:t>
            </a:r>
            <a:endParaRPr lang="sk-SK" dirty="0"/>
          </a:p>
        </p:txBody>
      </p:sp>
      <p:sp>
        <p:nvSpPr>
          <p:cNvPr id="7" name="Obdĺžnik 6"/>
          <p:cNvSpPr/>
          <p:nvPr/>
        </p:nvSpPr>
        <p:spPr>
          <a:xfrm>
            <a:off x="1500166" y="2571744"/>
            <a:ext cx="69294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k-SK" dirty="0" smtClean="0">
                <a:hlinkClick r:id="rId6"/>
              </a:rPr>
              <a:t>http://www.galanteriakatarina.sk/fotky15851/fotos/gen320/gen__vyr_368Neo-cerv_ciapka-s-brmb.jpg</a:t>
            </a:r>
            <a:r>
              <a:rPr lang="sk-SK" dirty="0" smtClean="0"/>
              <a:t> čiapka </a:t>
            </a:r>
            <a:endParaRPr lang="sk-SK" dirty="0"/>
          </a:p>
        </p:txBody>
      </p:sp>
      <p:sp>
        <p:nvSpPr>
          <p:cNvPr id="8" name="Obdĺžnik 7"/>
          <p:cNvSpPr/>
          <p:nvPr/>
        </p:nvSpPr>
        <p:spPr>
          <a:xfrm>
            <a:off x="1500166" y="3286124"/>
            <a:ext cx="7143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k-SK" dirty="0" smtClean="0">
                <a:hlinkClick r:id="rId7"/>
              </a:rPr>
              <a:t>http://51.img-preis.de/544376/Mode-Kleidung-Schuhe/Accessoires/Tom-Tailor-Muetze-Maedchen-Maedchenmuetze.jpg</a:t>
            </a:r>
            <a:r>
              <a:rPr lang="sk-SK" dirty="0" smtClean="0"/>
              <a:t> čiapka</a:t>
            </a:r>
            <a:endParaRPr lang="sk-SK" dirty="0"/>
          </a:p>
        </p:txBody>
      </p:sp>
      <p:sp>
        <p:nvSpPr>
          <p:cNvPr id="9" name="Obdĺžnik 8"/>
          <p:cNvSpPr/>
          <p:nvPr/>
        </p:nvSpPr>
        <p:spPr>
          <a:xfrm>
            <a:off x="1428728" y="4000504"/>
            <a:ext cx="72152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k-SK" dirty="0" smtClean="0">
                <a:hlinkClick r:id="rId8"/>
              </a:rPr>
              <a:t>http://static.zlacnene.sk/foto/vyrobky/429500/429326.jpg</a:t>
            </a:r>
            <a:r>
              <a:rPr lang="sk-SK" dirty="0" smtClean="0"/>
              <a:t> čižma</a:t>
            </a:r>
            <a:endParaRPr lang="sk-SK" dirty="0"/>
          </a:p>
        </p:txBody>
      </p:sp>
      <p:sp>
        <p:nvSpPr>
          <p:cNvPr id="10" name="Obdĺžnik 9"/>
          <p:cNvSpPr/>
          <p:nvPr/>
        </p:nvSpPr>
        <p:spPr>
          <a:xfrm>
            <a:off x="1500166" y="4429132"/>
            <a:ext cx="70009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k-SK" dirty="0" smtClean="0">
                <a:hlinkClick r:id="rId9"/>
              </a:rPr>
              <a:t>http://4.bp.blogspot.com/_i66VMj97aac/TUQnKkRFAyI/AAAAAAAAAB8/TIuJR4zHfig/s1600/818_obr.jpg</a:t>
            </a:r>
            <a:r>
              <a:rPr lang="sk-SK" dirty="0" smtClean="0"/>
              <a:t> darčeky</a:t>
            </a:r>
          </a:p>
          <a:p>
            <a:pPr algn="just"/>
            <a:endParaRPr lang="sk-SK" dirty="0"/>
          </a:p>
        </p:txBody>
      </p:sp>
      <p:sp>
        <p:nvSpPr>
          <p:cNvPr id="11" name="Obdĺžnik 10"/>
          <p:cNvSpPr/>
          <p:nvPr/>
        </p:nvSpPr>
        <p:spPr>
          <a:xfrm>
            <a:off x="1428728" y="5072074"/>
            <a:ext cx="58579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k-SK" dirty="0" smtClean="0">
                <a:hlinkClick r:id="rId10"/>
              </a:rPr>
              <a:t>http://www.gymnastika.eu/logo/ostravsky_certik_logo.gif</a:t>
            </a:r>
            <a:endParaRPr lang="sk-SK" dirty="0" smtClean="0"/>
          </a:p>
        </p:txBody>
      </p:sp>
      <p:sp>
        <p:nvSpPr>
          <p:cNvPr id="12" name="Obdĺžnik 11"/>
          <p:cNvSpPr/>
          <p:nvPr/>
        </p:nvSpPr>
        <p:spPr>
          <a:xfrm>
            <a:off x="1500166" y="5429264"/>
            <a:ext cx="65008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k-SK" dirty="0" smtClean="0">
                <a:hlinkClick r:id="rId11"/>
              </a:rPr>
              <a:t>http://www.satur.sk/data/orig/richedit_image_2948_mikulas.jpg</a:t>
            </a:r>
            <a:endParaRPr lang="sk-SK" dirty="0" smtClean="0"/>
          </a:p>
          <a:p>
            <a:pPr algn="just"/>
            <a:endParaRPr lang="sk-SK" dirty="0"/>
          </a:p>
        </p:txBody>
      </p:sp>
      <p:sp>
        <p:nvSpPr>
          <p:cNvPr id="13" name="BlokTextu 12"/>
          <p:cNvSpPr txBox="1"/>
          <p:nvPr/>
        </p:nvSpPr>
        <p:spPr>
          <a:xfrm>
            <a:off x="714348" y="6215082"/>
            <a:ext cx="8715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>
                <a:solidFill>
                  <a:srgbClr val="FF0000"/>
                </a:solidFill>
              </a:rPr>
              <a:t>Doplnenie : s mechom, Perinbabkou, vrece otvorí, uhlíkov,</a:t>
            </a:r>
            <a:endParaRPr lang="sk-SK" b="1" dirty="0">
              <a:solidFill>
                <a:srgbClr val="FF0000"/>
              </a:solidFill>
            </a:endParaRPr>
          </a:p>
        </p:txBody>
      </p:sp>
      <p:sp>
        <p:nvSpPr>
          <p:cNvPr id="14" name="BlokTextu 13"/>
          <p:cNvSpPr txBox="1"/>
          <p:nvPr/>
        </p:nvSpPr>
        <p:spPr>
          <a:xfrm>
            <a:off x="285720" y="428604"/>
            <a:ext cx="858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sk-SK" b="1" dirty="0" smtClean="0"/>
              <a:t>Zdroje:</a:t>
            </a:r>
            <a:endParaRPr lang="sk-SK" b="1" dirty="0"/>
          </a:p>
        </p:txBody>
      </p:sp>
      <p:sp>
        <p:nvSpPr>
          <p:cNvPr id="15" name="BlokTextu 14"/>
          <p:cNvSpPr txBox="1"/>
          <p:nvPr/>
        </p:nvSpPr>
        <p:spPr>
          <a:xfrm>
            <a:off x="6929454" y="6429396"/>
            <a:ext cx="13290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Renčková N.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ĺžnik 2"/>
          <p:cNvSpPr/>
          <p:nvPr/>
        </p:nvSpPr>
        <p:spPr>
          <a:xfrm>
            <a:off x="714348" y="714356"/>
            <a:ext cx="80724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k-SK" dirty="0" smtClean="0">
                <a:hlinkClick r:id="rId2"/>
              </a:rPr>
              <a:t>http://www.imagehosting.cz/images/vznejcseso.jpg</a:t>
            </a:r>
            <a:r>
              <a:rPr lang="sk-SK" dirty="0" smtClean="0"/>
              <a:t> Mikuláš na saniach</a:t>
            </a:r>
            <a:endParaRPr lang="sk-SK" dirty="0"/>
          </a:p>
        </p:txBody>
      </p:sp>
      <p:sp>
        <p:nvSpPr>
          <p:cNvPr id="4" name="Obdĺžnik 3"/>
          <p:cNvSpPr/>
          <p:nvPr/>
        </p:nvSpPr>
        <p:spPr>
          <a:xfrm>
            <a:off x="714348" y="1142984"/>
            <a:ext cx="77867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 smtClean="0">
                <a:hlinkClick r:id="rId3"/>
              </a:rPr>
              <a:t>http://sr.photos3.fotosearch.com/bthumb/CSP/CSP518/k5189403.jpg</a:t>
            </a:r>
            <a:r>
              <a:rPr lang="sk-SK" dirty="0" smtClean="0"/>
              <a:t> čižma červená</a:t>
            </a:r>
            <a:endParaRPr lang="sk-SK" dirty="0"/>
          </a:p>
        </p:txBody>
      </p:sp>
      <p:sp>
        <p:nvSpPr>
          <p:cNvPr id="5" name="Obdĺžnik 4"/>
          <p:cNvSpPr/>
          <p:nvPr/>
        </p:nvSpPr>
        <p:spPr>
          <a:xfrm>
            <a:off x="642910" y="1857364"/>
            <a:ext cx="62151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 smtClean="0">
                <a:hlinkClick r:id="rId4"/>
              </a:rPr>
              <a:t>http://thumbs.gograph.com/gg66005494.jpg</a:t>
            </a:r>
            <a:r>
              <a:rPr lang="sk-SK" dirty="0" smtClean="0"/>
              <a:t> čižmy</a:t>
            </a:r>
            <a:endParaRPr lang="sk-SK" dirty="0"/>
          </a:p>
        </p:txBody>
      </p:sp>
      <p:sp>
        <p:nvSpPr>
          <p:cNvPr id="6" name="Obdĺžnik 5"/>
          <p:cNvSpPr/>
          <p:nvPr/>
        </p:nvSpPr>
        <p:spPr>
          <a:xfrm>
            <a:off x="642910" y="2285992"/>
            <a:ext cx="49864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dirty="0" smtClean="0">
                <a:hlinkClick r:id="rId5"/>
              </a:rPr>
              <a:t>http://thumbs.gograph.com/gg66013864.jpg</a:t>
            </a:r>
            <a:r>
              <a:rPr lang="sk-SK" dirty="0" smtClean="0"/>
              <a:t> čižmy</a:t>
            </a:r>
            <a:endParaRPr lang="sk-SK" dirty="0"/>
          </a:p>
        </p:txBody>
      </p:sp>
      <p:sp>
        <p:nvSpPr>
          <p:cNvPr id="7" name="Obdĺžnik 6"/>
          <p:cNvSpPr/>
          <p:nvPr/>
        </p:nvSpPr>
        <p:spPr>
          <a:xfrm>
            <a:off x="642910" y="2714620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 smtClean="0">
                <a:hlinkClick r:id="rId6"/>
              </a:rPr>
              <a:t>http://ec.l.thumbs.canstockphoto.com/canstock15088376.jpg</a:t>
            </a:r>
            <a:r>
              <a:rPr lang="sk-SK" dirty="0" smtClean="0"/>
              <a:t> čižmy</a:t>
            </a:r>
            <a:endParaRPr lang="sk-SK" dirty="0"/>
          </a:p>
        </p:txBody>
      </p:sp>
      <p:sp>
        <p:nvSpPr>
          <p:cNvPr id="8" name="Obdĺžnik 7"/>
          <p:cNvSpPr/>
          <p:nvPr/>
        </p:nvSpPr>
        <p:spPr>
          <a:xfrm>
            <a:off x="642910" y="3105835"/>
            <a:ext cx="76438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 smtClean="0">
                <a:hlinkClick r:id="rId6"/>
              </a:rPr>
              <a:t>http://ec.l.thumbs.canstockphoto.com/canstock15088376.jpg</a:t>
            </a:r>
            <a:r>
              <a:rPr lang="sk-SK" dirty="0" smtClean="0"/>
              <a:t> čižmy</a:t>
            </a:r>
            <a:endParaRPr lang="sk-SK" dirty="0"/>
          </a:p>
        </p:txBody>
      </p:sp>
      <p:sp>
        <p:nvSpPr>
          <p:cNvPr id="9" name="Obdĺžnik 8"/>
          <p:cNvSpPr/>
          <p:nvPr/>
        </p:nvSpPr>
        <p:spPr>
          <a:xfrm>
            <a:off x="642910" y="3500438"/>
            <a:ext cx="81439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 smtClean="0">
                <a:hlinkClick r:id="rId7"/>
              </a:rPr>
              <a:t>http://www.publicdomainpictures.net/pictures/40000/nahled/rain-boots-clipart.jpg</a:t>
            </a:r>
            <a:endParaRPr lang="sk-SK" dirty="0" smtClean="0"/>
          </a:p>
          <a:p>
            <a:endParaRPr lang="sk-SK" dirty="0"/>
          </a:p>
        </p:txBody>
      </p:sp>
      <p:sp>
        <p:nvSpPr>
          <p:cNvPr id="10" name="Obdĺžnik 9"/>
          <p:cNvSpPr/>
          <p:nvPr/>
        </p:nvSpPr>
        <p:spPr>
          <a:xfrm>
            <a:off x="642910" y="3929066"/>
            <a:ext cx="79296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 smtClean="0">
                <a:hlinkClick r:id="rId8"/>
              </a:rPr>
              <a:t>http://steynian.files.wordpress.com/2011/01/rainbowbootlg651169dh21.jpg?w=530</a:t>
            </a:r>
            <a:r>
              <a:rPr lang="sk-SK" dirty="0" smtClean="0"/>
              <a:t> čižmy</a:t>
            </a:r>
          </a:p>
          <a:p>
            <a:endParaRPr lang="sk-SK" dirty="0"/>
          </a:p>
        </p:txBody>
      </p:sp>
      <p:sp>
        <p:nvSpPr>
          <p:cNvPr id="11" name="Obdĺžnik 10"/>
          <p:cNvSpPr/>
          <p:nvPr/>
        </p:nvSpPr>
        <p:spPr>
          <a:xfrm>
            <a:off x="714348" y="4643446"/>
            <a:ext cx="81439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 smtClean="0">
                <a:hlinkClick r:id="rId9"/>
              </a:rPr>
              <a:t>http://www.hasloo.com/freecliparts/wp-content/uploads/2011/07/illustration0016.jpg</a:t>
            </a:r>
            <a:r>
              <a:rPr lang="sk-SK" dirty="0" smtClean="0"/>
              <a:t> chlapec </a:t>
            </a:r>
            <a:endParaRPr lang="sk-SK" dirty="0"/>
          </a:p>
        </p:txBody>
      </p:sp>
      <p:sp>
        <p:nvSpPr>
          <p:cNvPr id="12" name="Obdĺžnik 11"/>
          <p:cNvSpPr/>
          <p:nvPr/>
        </p:nvSpPr>
        <p:spPr>
          <a:xfrm>
            <a:off x="714348" y="5357826"/>
            <a:ext cx="76438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 smtClean="0">
                <a:hlinkClick r:id="rId10"/>
              </a:rPr>
              <a:t>https://www.malypomocnik.cz/inshop/catalogue/products/pictures/1173.jpg</a:t>
            </a:r>
            <a:endParaRPr lang="sk-SK" dirty="0" smtClean="0"/>
          </a:p>
          <a:p>
            <a:endParaRPr lang="sk-SK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ĺžnik 2"/>
          <p:cNvSpPr/>
          <p:nvPr/>
        </p:nvSpPr>
        <p:spPr>
          <a:xfrm>
            <a:off x="642910" y="214290"/>
            <a:ext cx="80724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 smtClean="0">
                <a:hlinkClick r:id="rId2"/>
              </a:rPr>
              <a:t>http://www.free-clipart-pictures.net/free_clipart/kid_clipart/kid_clipart_happy_girl.gif</a:t>
            </a:r>
            <a:r>
              <a:rPr lang="sk-SK" dirty="0" smtClean="0"/>
              <a:t> dievčatko</a:t>
            </a:r>
            <a:endParaRPr lang="sk-SK" dirty="0"/>
          </a:p>
        </p:txBody>
      </p:sp>
      <p:sp>
        <p:nvSpPr>
          <p:cNvPr id="4" name="Obdĺžnik 3"/>
          <p:cNvSpPr/>
          <p:nvPr/>
        </p:nvSpPr>
        <p:spPr>
          <a:xfrm>
            <a:off x="642910" y="928670"/>
            <a:ext cx="51274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 smtClean="0">
                <a:hlinkClick r:id="rId3"/>
              </a:rPr>
              <a:t>http://detsad1.do.am/1789fceed194.png</a:t>
            </a:r>
            <a:r>
              <a:rPr lang="sk-SK" dirty="0" smtClean="0"/>
              <a:t> dievčatko </a:t>
            </a:r>
            <a:endParaRPr lang="sk-SK" dirty="0"/>
          </a:p>
        </p:txBody>
      </p:sp>
      <p:sp>
        <p:nvSpPr>
          <p:cNvPr id="7" name="Obdĺžnik 6"/>
          <p:cNvSpPr/>
          <p:nvPr/>
        </p:nvSpPr>
        <p:spPr>
          <a:xfrm>
            <a:off x="714348" y="1428736"/>
            <a:ext cx="72152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 smtClean="0">
                <a:hlinkClick r:id="rId4"/>
              </a:rPr>
              <a:t>http://www.sadacanada.com/wp-content/uploads/2012/01/Best-Mazes-For-Kids-30.jpg</a:t>
            </a:r>
            <a:r>
              <a:rPr lang="sk-SK" dirty="0" smtClean="0"/>
              <a:t> bludisko</a:t>
            </a:r>
            <a:endParaRPr lang="sk-SK" dirty="0"/>
          </a:p>
        </p:txBody>
      </p:sp>
      <p:sp>
        <p:nvSpPr>
          <p:cNvPr id="8" name="Obdĺžnik 7"/>
          <p:cNvSpPr/>
          <p:nvPr/>
        </p:nvSpPr>
        <p:spPr>
          <a:xfrm>
            <a:off x="714348" y="2214554"/>
            <a:ext cx="77867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 smtClean="0">
                <a:hlinkClick r:id="rId5"/>
              </a:rPr>
              <a:t>http://c85c7a.medialib.glogster.com/media/4b/4b0d792959246b60c00121450a644223907deb3a374a57266be4ba7b8bf70164/san.jpg</a:t>
            </a:r>
            <a:r>
              <a:rPr lang="sk-SK" dirty="0" smtClean="0"/>
              <a:t> Mikuláš</a:t>
            </a:r>
            <a:endParaRPr lang="sk-SK" dirty="0"/>
          </a:p>
        </p:txBody>
      </p:sp>
      <p:sp>
        <p:nvSpPr>
          <p:cNvPr id="6" name="Obdĺžnik 5"/>
          <p:cNvSpPr/>
          <p:nvPr/>
        </p:nvSpPr>
        <p:spPr>
          <a:xfrm>
            <a:off x="714348" y="2928934"/>
            <a:ext cx="81439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 smtClean="0">
                <a:hlinkClick r:id="rId6"/>
              </a:rPr>
              <a:t>http://www.dreamshop.sk/1005-2216-home/mikulasska-pletena-cizmicka.jpg</a:t>
            </a:r>
            <a:endParaRPr lang="sk-SK" dirty="0" smtClean="0"/>
          </a:p>
          <a:p>
            <a:endParaRPr lang="sk-SK" dirty="0"/>
          </a:p>
        </p:txBody>
      </p:sp>
      <p:sp>
        <p:nvSpPr>
          <p:cNvPr id="9" name="Obdĺžnik 8"/>
          <p:cNvSpPr/>
          <p:nvPr/>
        </p:nvSpPr>
        <p:spPr>
          <a:xfrm>
            <a:off x="714348" y="3429000"/>
            <a:ext cx="55592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 smtClean="0">
                <a:hlinkClick r:id="rId7"/>
              </a:rPr>
              <a:t>http://justfree.org/images/317-girl-clip-art.jpg</a:t>
            </a:r>
            <a:r>
              <a:rPr lang="sk-SK" dirty="0" smtClean="0"/>
              <a:t> dievčatko</a:t>
            </a:r>
            <a:endParaRPr lang="sk-SK" dirty="0"/>
          </a:p>
        </p:txBody>
      </p:sp>
      <p:sp>
        <p:nvSpPr>
          <p:cNvPr id="10" name="Obdĺžnik 9"/>
          <p:cNvSpPr/>
          <p:nvPr/>
        </p:nvSpPr>
        <p:spPr>
          <a:xfrm>
            <a:off x="714348" y="3929066"/>
            <a:ext cx="80010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 smtClean="0">
                <a:hlinkClick r:id="rId8"/>
              </a:rPr>
              <a:t>http://www.clker.com/cliparts/x/3/T/S/v/n/happy-kid-md.png</a:t>
            </a:r>
            <a:r>
              <a:rPr lang="sk-SK" dirty="0" smtClean="0"/>
              <a:t> chlapec</a:t>
            </a:r>
            <a:endParaRPr lang="sk-SK" dirty="0"/>
          </a:p>
        </p:txBody>
      </p:sp>
      <p:sp>
        <p:nvSpPr>
          <p:cNvPr id="11" name="Obdĺžnik 10"/>
          <p:cNvSpPr/>
          <p:nvPr/>
        </p:nvSpPr>
        <p:spPr>
          <a:xfrm>
            <a:off x="714348" y="4429132"/>
            <a:ext cx="70723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 smtClean="0">
                <a:hlinkClick r:id="rId9"/>
              </a:rPr>
              <a:t>http://www.hexe-momo.de/Babys_2/mensch024.gif</a:t>
            </a:r>
            <a:r>
              <a:rPr lang="sk-SK" dirty="0" smtClean="0"/>
              <a:t> dieťa</a:t>
            </a:r>
            <a:endParaRPr lang="sk-SK" dirty="0"/>
          </a:p>
        </p:txBody>
      </p:sp>
      <p:sp>
        <p:nvSpPr>
          <p:cNvPr id="12" name="Obdĺžnik 11"/>
          <p:cNvSpPr/>
          <p:nvPr/>
        </p:nvSpPr>
        <p:spPr>
          <a:xfrm>
            <a:off x="714348" y="4929198"/>
            <a:ext cx="68580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 smtClean="0">
                <a:hlinkClick r:id="rId10"/>
              </a:rPr>
              <a:t>http://cdn-5.freeclipartnow.com/d/34102-1/little-boy.jpg</a:t>
            </a:r>
            <a:r>
              <a:rPr lang="sk-SK" dirty="0" smtClean="0"/>
              <a:t> chlapec</a:t>
            </a:r>
            <a:endParaRPr lang="sk-SK" dirty="0"/>
          </a:p>
        </p:txBody>
      </p:sp>
      <p:sp>
        <p:nvSpPr>
          <p:cNvPr id="13" name="Obdĺžnik 12"/>
          <p:cNvSpPr/>
          <p:nvPr/>
        </p:nvSpPr>
        <p:spPr>
          <a:xfrm>
            <a:off x="714348" y="5429264"/>
            <a:ext cx="61436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 smtClean="0">
                <a:hlinkClick r:id="rId11"/>
              </a:rPr>
              <a:t>https://zsstredpb.edupage.org/files/chlapec_a_dievca.gif</a:t>
            </a:r>
            <a:endParaRPr lang="sk-SK" dirty="0" smtClean="0"/>
          </a:p>
          <a:p>
            <a:endParaRPr lang="sk-SK" dirty="0"/>
          </a:p>
        </p:txBody>
      </p:sp>
      <p:sp>
        <p:nvSpPr>
          <p:cNvPr id="14" name="Obdĺžnik 13"/>
          <p:cNvSpPr/>
          <p:nvPr/>
        </p:nvSpPr>
        <p:spPr>
          <a:xfrm>
            <a:off x="785786" y="5929330"/>
            <a:ext cx="70723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 smtClean="0">
                <a:hlinkClick r:id="rId12"/>
              </a:rPr>
              <a:t>http://klubert.edupage.org/files/chlapec_a_dievca.gif</a:t>
            </a:r>
            <a:endParaRPr lang="sk-SK" dirty="0" smtClean="0"/>
          </a:p>
          <a:p>
            <a:endParaRPr lang="sk-SK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785786" y="214290"/>
            <a:ext cx="77153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 smtClean="0">
                <a:hlinkClick r:id="rId2"/>
              </a:rPr>
              <a:t>http://img-fotki.yandex.ru/get/4421/108950446.2f/0_aec2e_e8182584_XL</a:t>
            </a:r>
            <a:r>
              <a:rPr lang="sk-SK" dirty="0" smtClean="0"/>
              <a:t> Mikuláš na saniach</a:t>
            </a:r>
            <a:endParaRPr lang="sk-SK" dirty="0"/>
          </a:p>
        </p:txBody>
      </p:sp>
      <p:sp>
        <p:nvSpPr>
          <p:cNvPr id="5" name="Obdĺžnik 4"/>
          <p:cNvSpPr/>
          <p:nvPr/>
        </p:nvSpPr>
        <p:spPr>
          <a:xfrm>
            <a:off x="857224" y="857232"/>
            <a:ext cx="72866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 smtClean="0">
                <a:hlinkClick r:id="rId3"/>
              </a:rPr>
              <a:t>http://files.ovidas.webnode.cz/200000014-7cf767eeba/Mikulas_cert_andel_4.png</a:t>
            </a:r>
            <a:r>
              <a:rPr lang="sk-SK" dirty="0" smtClean="0"/>
              <a:t> Mikuláš, čert a Anjel</a:t>
            </a:r>
            <a:endParaRPr lang="sk-SK" dirty="0"/>
          </a:p>
        </p:txBody>
      </p:sp>
      <p:sp>
        <p:nvSpPr>
          <p:cNvPr id="8" name="Obdĺžnik 7"/>
          <p:cNvSpPr/>
          <p:nvPr/>
        </p:nvSpPr>
        <p:spPr>
          <a:xfrm>
            <a:off x="857224" y="1500174"/>
            <a:ext cx="68580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 smtClean="0">
                <a:hlinkClick r:id="rId4"/>
              </a:rPr>
              <a:t>http://www.lenprezeny.sk/album/13715382372.jpg</a:t>
            </a:r>
            <a:r>
              <a:rPr lang="sk-SK" dirty="0" smtClean="0"/>
              <a:t> lízanka</a:t>
            </a:r>
          </a:p>
          <a:p>
            <a:endParaRPr lang="sk-SK" dirty="0"/>
          </a:p>
        </p:txBody>
      </p:sp>
      <p:sp>
        <p:nvSpPr>
          <p:cNvPr id="11" name="Obdĺžnik 10"/>
          <p:cNvSpPr/>
          <p:nvPr/>
        </p:nvSpPr>
        <p:spPr>
          <a:xfrm>
            <a:off x="857224" y="1928802"/>
            <a:ext cx="7429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 smtClean="0">
                <a:hlinkClick r:id="rId5"/>
              </a:rPr>
              <a:t>http://www.webix.com.br/emoticons/emoticons/anjos/8792.gif</a:t>
            </a:r>
            <a:r>
              <a:rPr lang="sk-SK" dirty="0" smtClean="0"/>
              <a:t> anjelik</a:t>
            </a:r>
            <a:endParaRPr lang="sk-SK" dirty="0"/>
          </a:p>
        </p:txBody>
      </p:sp>
      <p:sp>
        <p:nvSpPr>
          <p:cNvPr id="16" name="Obdĺžnik 15"/>
          <p:cNvSpPr/>
          <p:nvPr/>
        </p:nvSpPr>
        <p:spPr>
          <a:xfrm>
            <a:off x="857224" y="2285992"/>
            <a:ext cx="77153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 smtClean="0">
                <a:hlinkClick r:id="rId6"/>
              </a:rPr>
              <a:t>http://files.mssladkovicova.webnode.sk/200003634-840c985066/ms14xf8.gif</a:t>
            </a:r>
            <a:r>
              <a:rPr lang="sk-SK" dirty="0" smtClean="0"/>
              <a:t> Mikuláš</a:t>
            </a:r>
            <a:endParaRPr lang="sk-SK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285720" y="785794"/>
            <a:ext cx="53615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5400" b="1" dirty="0" smtClean="0"/>
              <a:t>Ktosi s veľkým</a:t>
            </a:r>
            <a:endParaRPr lang="sk-SK" sz="5400" b="1" dirty="0"/>
          </a:p>
        </p:txBody>
      </p:sp>
      <p:pic>
        <p:nvPicPr>
          <p:cNvPr id="15362" name="Picture 2" descr="http://www.lillybits.com/santa_bag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29124" y="142852"/>
            <a:ext cx="1857388" cy="1857388"/>
          </a:xfrm>
          <a:prstGeom prst="rect">
            <a:avLst/>
          </a:prstGeom>
          <a:noFill/>
        </p:spPr>
      </p:pic>
      <p:pic>
        <p:nvPicPr>
          <p:cNvPr id="15364" name="Picture 4" descr="http://girlsheartbooks.files.wordpress.com/2013/10/snow-queen1.jpg?w=29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16" y="357166"/>
            <a:ext cx="1658103" cy="1974090"/>
          </a:xfrm>
          <a:prstGeom prst="cloud">
            <a:avLst/>
          </a:prstGeom>
          <a:noFill/>
        </p:spPr>
      </p:pic>
      <p:sp>
        <p:nvSpPr>
          <p:cNvPr id="5" name="BlokTextu 4"/>
          <p:cNvSpPr txBox="1"/>
          <p:nvPr/>
        </p:nvSpPr>
        <p:spPr>
          <a:xfrm>
            <a:off x="6072199" y="785794"/>
            <a:ext cx="857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5400" b="1" dirty="0" smtClean="0"/>
              <a:t>, s </a:t>
            </a:r>
            <a:endParaRPr lang="sk-SK" sz="5400" b="1" dirty="0"/>
          </a:p>
        </p:txBody>
      </p:sp>
      <p:sp>
        <p:nvSpPr>
          <p:cNvPr id="6" name="BlokTextu 5"/>
          <p:cNvSpPr txBox="1"/>
          <p:nvPr/>
        </p:nvSpPr>
        <p:spPr>
          <a:xfrm flipH="1">
            <a:off x="500034" y="2500306"/>
            <a:ext cx="62865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5400" b="1" dirty="0" smtClean="0"/>
              <a:t>lieta svetom. Chodí z  </a:t>
            </a:r>
            <a:endParaRPr lang="sk-SK" sz="5400" b="1" dirty="0"/>
          </a:p>
        </p:txBody>
      </p:sp>
      <p:pic>
        <p:nvPicPr>
          <p:cNvPr id="15366" name="Picture 6" descr="http://www.eo-ludvik.cz/cube/useruploads/images/dvere_kreslene/dvere_2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6578" y="2357430"/>
            <a:ext cx="914400" cy="1819276"/>
          </a:xfrm>
          <a:prstGeom prst="rect">
            <a:avLst/>
          </a:prstGeom>
          <a:noFill/>
        </p:spPr>
      </p:pic>
      <p:sp>
        <p:nvSpPr>
          <p:cNvPr id="8" name="BlokTextu 7"/>
          <p:cNvSpPr txBox="1"/>
          <p:nvPr/>
        </p:nvSpPr>
        <p:spPr>
          <a:xfrm>
            <a:off x="7929586" y="2500306"/>
            <a:ext cx="9284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5400" b="1" dirty="0" smtClean="0"/>
              <a:t>do</a:t>
            </a:r>
            <a:endParaRPr lang="sk-SK" sz="5400" b="1" dirty="0"/>
          </a:p>
        </p:txBody>
      </p:sp>
      <p:pic>
        <p:nvPicPr>
          <p:cNvPr id="15368" name="Picture 8" descr="http://www.eo-ludvik.cz/cube/useruploads/images/dvere_kreslene/dvere_3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10" y="4214818"/>
            <a:ext cx="876300" cy="1714500"/>
          </a:xfrm>
          <a:prstGeom prst="rect">
            <a:avLst/>
          </a:prstGeom>
          <a:noFill/>
        </p:spPr>
      </p:pic>
      <p:sp>
        <p:nvSpPr>
          <p:cNvPr id="10" name="BlokTextu 9"/>
          <p:cNvSpPr txBox="1"/>
          <p:nvPr/>
        </p:nvSpPr>
        <p:spPr>
          <a:xfrm>
            <a:off x="1571604" y="4500570"/>
            <a:ext cx="30841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5400" b="1" dirty="0" smtClean="0"/>
              <a:t>, všetkým </a:t>
            </a:r>
            <a:endParaRPr lang="sk-SK" sz="5400" b="1" dirty="0"/>
          </a:p>
        </p:txBody>
      </p:sp>
      <p:pic>
        <p:nvPicPr>
          <p:cNvPr id="11" name="Picture 2" descr="http://www.lillybits.com/santa_bag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00562" y="3857628"/>
            <a:ext cx="1857388" cy="1857388"/>
          </a:xfrm>
          <a:prstGeom prst="rect">
            <a:avLst/>
          </a:prstGeom>
          <a:noFill/>
        </p:spPr>
      </p:pic>
      <p:sp>
        <p:nvSpPr>
          <p:cNvPr id="12" name="BlokTextu 11"/>
          <p:cNvSpPr txBox="1"/>
          <p:nvPr/>
        </p:nvSpPr>
        <p:spPr>
          <a:xfrm>
            <a:off x="6572264" y="4500570"/>
            <a:ext cx="209063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5400" b="1" dirty="0" smtClean="0"/>
              <a:t>otvorí.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571473" y="714356"/>
            <a:ext cx="16430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5400" b="1" dirty="0" smtClean="0"/>
              <a:t>Sype</a:t>
            </a:r>
            <a:endParaRPr lang="sk-SK" sz="5400" b="1" dirty="0"/>
          </a:p>
        </p:txBody>
      </p:sp>
      <p:pic>
        <p:nvPicPr>
          <p:cNvPr id="16390" name="Picture 6" descr="http://www.peknyden.cz/ikonyb/vlocka.gif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3108" y="857232"/>
            <a:ext cx="609600" cy="628651"/>
          </a:xfrm>
          <a:prstGeom prst="rect">
            <a:avLst/>
          </a:prstGeom>
          <a:noFill/>
        </p:spPr>
      </p:pic>
      <p:pic>
        <p:nvPicPr>
          <p:cNvPr id="6" name="Picture 6" descr="http://www.peknyden.cz/ikonyb/vlocka.gif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14612" y="1142984"/>
            <a:ext cx="609600" cy="628651"/>
          </a:xfrm>
          <a:prstGeom prst="rect">
            <a:avLst/>
          </a:prstGeom>
          <a:noFill/>
        </p:spPr>
      </p:pic>
      <p:pic>
        <p:nvPicPr>
          <p:cNvPr id="7" name="Picture 6" descr="http://www.peknyden.cz/ikonyb/vlocka.gif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28926" y="571480"/>
            <a:ext cx="609600" cy="628651"/>
          </a:xfrm>
          <a:prstGeom prst="rect">
            <a:avLst/>
          </a:prstGeom>
          <a:noFill/>
        </p:spPr>
      </p:pic>
      <p:sp>
        <p:nvSpPr>
          <p:cNvPr id="8" name="BlokTextu 7"/>
          <p:cNvSpPr txBox="1"/>
          <p:nvPr/>
        </p:nvSpPr>
        <p:spPr>
          <a:xfrm>
            <a:off x="3714744" y="785794"/>
            <a:ext cx="89800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5400" b="1" dirty="0" smtClean="0"/>
              <a:t>na</a:t>
            </a:r>
            <a:endParaRPr lang="sk-SK" sz="5400" b="1" dirty="0"/>
          </a:p>
        </p:txBody>
      </p:sp>
      <p:pic>
        <p:nvPicPr>
          <p:cNvPr id="16394" name="Picture 10" descr="http://www.galanteriakatarina.sk/fotky15851/fotos/gen320/gen__vyr_368Neo-cerv_ciapka-s-brmb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4876" y="357167"/>
            <a:ext cx="1143008" cy="1344716"/>
          </a:xfrm>
          <a:prstGeom prst="rect">
            <a:avLst/>
          </a:prstGeom>
          <a:noFill/>
        </p:spPr>
      </p:pic>
      <p:pic>
        <p:nvPicPr>
          <p:cNvPr id="16396" name="Picture 12" descr="http://51.img-preis.de/544376/Mode-Kleidung-Schuhe/Accessoires/Tom-Tailor-Muetze-Maedchen-Maedchenmuetze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86446" y="428604"/>
            <a:ext cx="1119182" cy="1119182"/>
          </a:xfrm>
          <a:prstGeom prst="rect">
            <a:avLst/>
          </a:prstGeom>
          <a:noFill/>
        </p:spPr>
      </p:pic>
      <p:sp>
        <p:nvSpPr>
          <p:cNvPr id="12" name="BlokTextu 11"/>
          <p:cNvSpPr txBox="1"/>
          <p:nvPr/>
        </p:nvSpPr>
        <p:spPr>
          <a:xfrm>
            <a:off x="7000892" y="857232"/>
            <a:ext cx="18815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5400" b="1" dirty="0" smtClean="0"/>
              <a:t>, dáva</a:t>
            </a:r>
            <a:endParaRPr lang="sk-SK" sz="5400" b="1" dirty="0"/>
          </a:p>
        </p:txBody>
      </p:sp>
      <p:pic>
        <p:nvPicPr>
          <p:cNvPr id="16398" name="Picture 14" descr="http://static.zlacnene.sk/foto/vyrobky/429500/429326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43306" y="1714488"/>
            <a:ext cx="1143008" cy="1633915"/>
          </a:xfrm>
          <a:prstGeom prst="rect">
            <a:avLst/>
          </a:prstGeom>
          <a:noFill/>
        </p:spPr>
      </p:pic>
      <p:pic>
        <p:nvPicPr>
          <p:cNvPr id="16400" name="Picture 16" descr="http://4.bp.blogspot.com/_i66VMj97aac/TUQnKkRFAyI/AAAAAAAAAB8/TIuJR4zHfig/s1600/818_obr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2000240"/>
            <a:ext cx="1738310" cy="1042987"/>
          </a:xfrm>
          <a:prstGeom prst="rect">
            <a:avLst/>
          </a:prstGeom>
          <a:noFill/>
        </p:spPr>
      </p:pic>
      <p:sp>
        <p:nvSpPr>
          <p:cNvPr id="16" name="BlokTextu 15"/>
          <p:cNvSpPr txBox="1"/>
          <p:nvPr/>
        </p:nvSpPr>
        <p:spPr>
          <a:xfrm>
            <a:off x="2357422" y="2071678"/>
            <a:ext cx="9284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5400" b="1" dirty="0" smtClean="0"/>
              <a:t>do</a:t>
            </a:r>
            <a:endParaRPr lang="sk-SK" sz="5400" b="1" dirty="0"/>
          </a:p>
        </p:txBody>
      </p:sp>
      <p:sp>
        <p:nvSpPr>
          <p:cNvPr id="17" name="BlokTextu 16"/>
          <p:cNvSpPr txBox="1"/>
          <p:nvPr/>
        </p:nvSpPr>
        <p:spPr>
          <a:xfrm>
            <a:off x="4929190" y="2071678"/>
            <a:ext cx="4404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5400" b="1" dirty="0" smtClean="0"/>
              <a:t>.</a:t>
            </a:r>
            <a:endParaRPr lang="sk-SK" sz="5400" b="1" dirty="0"/>
          </a:p>
        </p:txBody>
      </p:sp>
      <p:sp>
        <p:nvSpPr>
          <p:cNvPr id="18" name="BlokTextu 17"/>
          <p:cNvSpPr txBox="1"/>
          <p:nvPr/>
        </p:nvSpPr>
        <p:spPr>
          <a:xfrm>
            <a:off x="5429256" y="2071678"/>
            <a:ext cx="25056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5400" b="1" dirty="0" smtClean="0"/>
              <a:t>Dobrým</a:t>
            </a:r>
            <a:endParaRPr lang="sk-SK" sz="5400" b="1" dirty="0"/>
          </a:p>
        </p:txBody>
      </p:sp>
      <p:pic>
        <p:nvPicPr>
          <p:cNvPr id="16402" name="Picture 18" descr="http://zsgorazdovabn.edupage.org/files/student_clipart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4282" y="3714752"/>
            <a:ext cx="2494256" cy="1471612"/>
          </a:xfrm>
          <a:prstGeom prst="rect">
            <a:avLst/>
          </a:prstGeom>
          <a:noFill/>
        </p:spPr>
      </p:pic>
      <p:sp>
        <p:nvSpPr>
          <p:cNvPr id="20" name="BlokTextu 19"/>
          <p:cNvSpPr txBox="1"/>
          <p:nvPr/>
        </p:nvSpPr>
        <p:spPr>
          <a:xfrm>
            <a:off x="2714612" y="4143380"/>
            <a:ext cx="4286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5400" b="1" dirty="0" smtClean="0"/>
              <a:t>-</a:t>
            </a:r>
            <a:endParaRPr lang="sk-SK" sz="5400" b="1" dirty="0"/>
          </a:p>
        </p:txBody>
      </p:sp>
      <p:pic>
        <p:nvPicPr>
          <p:cNvPr id="1026" name="Picture 2" descr="http://www.gymnastika.eu/logo/ostravsky_certik_logo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214678" y="3714752"/>
            <a:ext cx="1143000" cy="1333501"/>
          </a:xfrm>
          <a:prstGeom prst="rect">
            <a:avLst/>
          </a:prstGeom>
          <a:noFill/>
        </p:spPr>
      </p:pic>
      <p:pic>
        <p:nvPicPr>
          <p:cNvPr id="1028" name="Picture 4" descr="http://www.gymnastika.eu/logo/ostravsky_certik_logo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000496" y="4429132"/>
            <a:ext cx="1143000" cy="1333501"/>
          </a:xfrm>
          <a:prstGeom prst="rect">
            <a:avLst/>
          </a:prstGeom>
          <a:noFill/>
        </p:spPr>
      </p:pic>
      <p:sp>
        <p:nvSpPr>
          <p:cNvPr id="19" name="BlokTextu 18"/>
          <p:cNvSpPr txBox="1"/>
          <p:nvPr/>
        </p:nvSpPr>
        <p:spPr>
          <a:xfrm>
            <a:off x="5143504" y="4000504"/>
            <a:ext cx="43462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5400" b="1" dirty="0" smtClean="0"/>
              <a:t>, pridá zopár</a:t>
            </a:r>
            <a:endParaRPr lang="sk-SK" sz="5400" b="1" dirty="0"/>
          </a:p>
        </p:txBody>
      </p:sp>
      <p:pic>
        <p:nvPicPr>
          <p:cNvPr id="1030" name="Picture 6" descr="http://www.uhlie.com/images/stories/uhlie/koks.jpg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2F2F4"/>
              </a:clrFrom>
              <a:clrTo>
                <a:srgbClr val="F2F2F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48" y="5572124"/>
            <a:ext cx="1943100" cy="1285876"/>
          </a:xfrm>
          <a:prstGeom prst="rect">
            <a:avLst/>
          </a:prstGeom>
          <a:noFill/>
        </p:spPr>
      </p:pic>
      <p:sp>
        <p:nvSpPr>
          <p:cNvPr id="21" name="BlokTextu 20"/>
          <p:cNvSpPr txBox="1"/>
          <p:nvPr/>
        </p:nvSpPr>
        <p:spPr>
          <a:xfrm>
            <a:off x="2714612" y="5572140"/>
            <a:ext cx="5261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5400" b="1" dirty="0" smtClean="0"/>
              <a:t>. </a:t>
            </a:r>
            <a:endParaRPr lang="sk-SK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785786" y="714356"/>
            <a:ext cx="6183809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5400" b="1" dirty="0" smtClean="0"/>
              <a:t>Raz v roku je iba náš,</a:t>
            </a:r>
          </a:p>
          <a:p>
            <a:r>
              <a:rPr lang="sk-SK" sz="5400" b="1" dirty="0" smtClean="0"/>
              <a:t> </a:t>
            </a:r>
          </a:p>
          <a:p>
            <a:r>
              <a:rPr lang="sk-SK" sz="5400" b="1" dirty="0" smtClean="0"/>
              <a:t>štedrý dedko</a:t>
            </a:r>
            <a:endParaRPr lang="sk-SK" sz="5400" b="1" dirty="0"/>
          </a:p>
        </p:txBody>
      </p:sp>
      <p:pic>
        <p:nvPicPr>
          <p:cNvPr id="18434" name="Picture 2" descr="http://www.satur.sk/data/orig/richedit_image_2948_mikulas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29190" y="1785926"/>
            <a:ext cx="2733675" cy="2857500"/>
          </a:xfrm>
          <a:prstGeom prst="rect">
            <a:avLst/>
          </a:prstGeom>
          <a:noFill/>
        </p:spPr>
      </p:pic>
      <p:sp>
        <p:nvSpPr>
          <p:cNvPr id="4" name="BlokTextu 3"/>
          <p:cNvSpPr txBox="1"/>
          <p:nvPr/>
        </p:nvSpPr>
        <p:spPr>
          <a:xfrm>
            <a:off x="8072462" y="2500306"/>
            <a:ext cx="3690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5400" b="1" dirty="0" smtClean="0"/>
              <a:t>.</a:t>
            </a:r>
            <a:endParaRPr lang="sk-SK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lokTextu 2"/>
          <p:cNvSpPr txBox="1"/>
          <p:nvPr/>
        </p:nvSpPr>
        <p:spPr>
          <a:xfrm>
            <a:off x="642910" y="428604"/>
            <a:ext cx="83521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000" b="1" dirty="0" smtClean="0">
                <a:solidFill>
                  <a:srgbClr val="FF0000"/>
                </a:solidFill>
              </a:rPr>
              <a:t>Mikuláš vezie deťom darčeky. Cestou stratil obe čižmy. Pomôžte mu ich nájsť</a:t>
            </a:r>
            <a:r>
              <a:rPr lang="sk-SK" dirty="0" smtClean="0"/>
              <a:t>.</a:t>
            </a:r>
            <a:endParaRPr lang="sk-SK" dirty="0"/>
          </a:p>
        </p:txBody>
      </p:sp>
      <p:pic>
        <p:nvPicPr>
          <p:cNvPr id="19460" name="Picture 4" descr="http://www.imagehosting.cz/images/vznejcses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714752"/>
            <a:ext cx="4381500" cy="2933701"/>
          </a:xfrm>
          <a:prstGeom prst="cloud">
            <a:avLst/>
          </a:prstGeom>
          <a:noFill/>
        </p:spPr>
      </p:pic>
      <p:pic>
        <p:nvPicPr>
          <p:cNvPr id="19462" name="Picture 6" descr="http://sr.photos3.fotosearch.com/bthumb/CSP/CSP518/k5189403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71736" y="1571612"/>
            <a:ext cx="1619250" cy="1619251"/>
          </a:xfrm>
          <a:prstGeom prst="rect">
            <a:avLst/>
          </a:prstGeom>
          <a:noFill/>
        </p:spPr>
      </p:pic>
      <p:pic>
        <p:nvPicPr>
          <p:cNvPr id="6" name="Picture 6" descr="http://sr.photos3.fotosearch.com/bthumb/CSP/CSP518/k5189403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7072330" y="4500570"/>
            <a:ext cx="1800250" cy="1619251"/>
          </a:xfrm>
          <a:prstGeom prst="rect">
            <a:avLst/>
          </a:prstGeom>
          <a:noFill/>
        </p:spPr>
      </p:pic>
      <p:pic>
        <p:nvPicPr>
          <p:cNvPr id="19464" name="Picture 8" descr="http://thumbs.gograph.com/gg66005494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2500306"/>
            <a:ext cx="1219200" cy="1333499"/>
          </a:xfrm>
          <a:prstGeom prst="rect">
            <a:avLst/>
          </a:prstGeom>
          <a:noFill/>
        </p:spPr>
      </p:pic>
      <p:pic>
        <p:nvPicPr>
          <p:cNvPr id="8" name="Picture 8" descr="http://thumbs.gograph.com/gg66005494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5072066" y="4857760"/>
            <a:ext cx="1128730" cy="1262061"/>
          </a:xfrm>
          <a:prstGeom prst="rect">
            <a:avLst/>
          </a:prstGeom>
          <a:noFill/>
        </p:spPr>
      </p:pic>
      <p:pic>
        <p:nvPicPr>
          <p:cNvPr id="19466" name="Picture 10" descr="http://thumbs.gograph.com/gg66013864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6248" y="785794"/>
            <a:ext cx="1123950" cy="1619251"/>
          </a:xfrm>
          <a:prstGeom prst="rect">
            <a:avLst/>
          </a:prstGeom>
          <a:noFill/>
        </p:spPr>
      </p:pic>
      <p:pic>
        <p:nvPicPr>
          <p:cNvPr id="19468" name="Picture 12" descr="http://thumbs.gograph.com/gg66013864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5857884" y="3143248"/>
            <a:ext cx="1090628" cy="1619251"/>
          </a:xfrm>
          <a:prstGeom prst="rect">
            <a:avLst/>
          </a:prstGeom>
          <a:noFill/>
        </p:spPr>
      </p:pic>
      <p:pic>
        <p:nvPicPr>
          <p:cNvPr id="19470" name="Picture 14" descr="http://ec.l.thumbs.canstockphoto.com/canstock15088376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2786058"/>
            <a:ext cx="1076325" cy="1214436"/>
          </a:xfrm>
          <a:prstGeom prst="rect">
            <a:avLst/>
          </a:prstGeom>
          <a:noFill/>
        </p:spPr>
      </p:pic>
      <p:pic>
        <p:nvPicPr>
          <p:cNvPr id="12" name="Picture 14" descr="http://ec.l.thumbs.canstockphoto.com/canstock15088376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6500826" y="5429264"/>
            <a:ext cx="1000132" cy="1142998"/>
          </a:xfrm>
          <a:prstGeom prst="rect">
            <a:avLst/>
          </a:prstGeom>
          <a:noFill/>
        </p:spPr>
      </p:pic>
      <p:pic>
        <p:nvPicPr>
          <p:cNvPr id="19471" name="Picture 15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58082" y="1142984"/>
            <a:ext cx="1357322" cy="1855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72" name="Picture 16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57290" y="1571612"/>
            <a:ext cx="1214445" cy="211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75" name="Picture 19" descr="http://steynian.files.wordpress.com/2011/01/rainbowbootlg651169dh21.jpg?w=530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57950" y="1357298"/>
            <a:ext cx="1000132" cy="1370181"/>
          </a:xfrm>
          <a:prstGeom prst="rect">
            <a:avLst/>
          </a:prstGeom>
          <a:noFill/>
        </p:spPr>
      </p:pic>
      <p:pic>
        <p:nvPicPr>
          <p:cNvPr id="17" name="Picture 19" descr="http://steynian.files.wordpress.com/2011/01/rainbowbootlg651169dh21.jpg?w=530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7786710" y="3143248"/>
            <a:ext cx="1000132" cy="13701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www.hasloo.com/freecliparts/wp-content/uploads/2011/07/illustration0016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4143372" y="4143381"/>
            <a:ext cx="1622500" cy="2714620"/>
          </a:xfrm>
          <a:prstGeom prst="rect">
            <a:avLst/>
          </a:prstGeom>
          <a:noFill/>
        </p:spPr>
      </p:pic>
      <p:sp>
        <p:nvSpPr>
          <p:cNvPr id="3" name="Kocka 2"/>
          <p:cNvSpPr/>
          <p:nvPr/>
        </p:nvSpPr>
        <p:spPr>
          <a:xfrm>
            <a:off x="5214942" y="285728"/>
            <a:ext cx="2357454" cy="2144846"/>
          </a:xfrm>
          <a:prstGeom prst="cub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4" name="Kocka 3"/>
          <p:cNvSpPr/>
          <p:nvPr/>
        </p:nvSpPr>
        <p:spPr>
          <a:xfrm>
            <a:off x="428596" y="642918"/>
            <a:ext cx="2286016" cy="2786082"/>
          </a:xfrm>
          <a:prstGeom prst="cub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5" name="Kocka 4"/>
          <p:cNvSpPr/>
          <p:nvPr/>
        </p:nvSpPr>
        <p:spPr>
          <a:xfrm rot="16200000">
            <a:off x="6143620" y="3357576"/>
            <a:ext cx="2713791" cy="3286969"/>
          </a:xfrm>
          <a:prstGeom prst="cub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pic>
        <p:nvPicPr>
          <p:cNvPr id="22531" name="Picture 3" descr="C:\Documents and Settings\Nataša\Local Settings\Temporary Internet Files\Content.IE5\GHIS23DW\MC900432641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583294">
            <a:off x="2101839" y="458772"/>
            <a:ext cx="837181" cy="837181"/>
          </a:xfrm>
          <a:prstGeom prst="rect">
            <a:avLst/>
          </a:prstGeom>
          <a:noFill/>
        </p:spPr>
      </p:pic>
      <p:pic>
        <p:nvPicPr>
          <p:cNvPr id="22532" name="Picture 4" descr="C:\Documents and Settings\Nataša\Local Settings\Temporary Internet Files\Content.IE5\GHIS23DW\MC900413530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970308">
            <a:off x="7816971" y="3384971"/>
            <a:ext cx="835602" cy="1000733"/>
          </a:xfrm>
          <a:prstGeom prst="rect">
            <a:avLst/>
          </a:prstGeom>
          <a:noFill/>
        </p:spPr>
      </p:pic>
      <p:pic>
        <p:nvPicPr>
          <p:cNvPr id="22533" name="Picture 5" descr="C:\Documents and Settings\Nataša\Local Settings\Temporary Internet Files\Content.IE5\GDO3PVFA\MM910001151[1].gif"/>
          <p:cNvPicPr>
            <a:picLocks noChangeAspect="1" noChangeArrowheads="1" noCrop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57818" y="857232"/>
            <a:ext cx="628651" cy="768351"/>
          </a:xfrm>
          <a:prstGeom prst="rect">
            <a:avLst/>
          </a:prstGeom>
          <a:noFill/>
        </p:spPr>
      </p:pic>
      <p:pic>
        <p:nvPicPr>
          <p:cNvPr id="22535" name="Picture 7" descr="C:\Documents and Settings\Nataša\Local Settings\Temporary Internet Files\Content.IE5\RA234E67\MC900021386[1].w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29520" y="4500570"/>
            <a:ext cx="931204" cy="1099866"/>
          </a:xfrm>
          <a:prstGeom prst="rect">
            <a:avLst/>
          </a:prstGeom>
          <a:noFill/>
        </p:spPr>
      </p:pic>
      <p:pic>
        <p:nvPicPr>
          <p:cNvPr id="22536" name="Picture 8" descr="C:\Documents and Settings\Nataša\Local Settings\Temporary Internet Files\Content.IE5\RA234E67\MC900412556[1].wm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86512" y="857232"/>
            <a:ext cx="562985" cy="558499"/>
          </a:xfrm>
          <a:prstGeom prst="rect">
            <a:avLst/>
          </a:prstGeom>
          <a:noFill/>
        </p:spPr>
      </p:pic>
      <p:pic>
        <p:nvPicPr>
          <p:cNvPr id="22537" name="Picture 9" descr="C:\Documents and Settings\Nataša\Local Settings\Temporary Internet Files\Content.IE5\GDO3PVFA\MC900412546[1].wm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357290" y="1928802"/>
            <a:ext cx="703527" cy="714372"/>
          </a:xfrm>
          <a:prstGeom prst="rect">
            <a:avLst/>
          </a:prstGeom>
          <a:noFill/>
        </p:spPr>
      </p:pic>
      <p:pic>
        <p:nvPicPr>
          <p:cNvPr id="22539" name="Picture 11" descr="C:\Documents and Settings\Nataša\Local Settings\Temporary Internet Files\Content.IE5\RA234E67\MC900436077[1].wmf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28596" y="2643182"/>
            <a:ext cx="1424813" cy="785818"/>
          </a:xfrm>
          <a:prstGeom prst="rect">
            <a:avLst/>
          </a:prstGeom>
          <a:noFill/>
        </p:spPr>
      </p:pic>
      <p:pic>
        <p:nvPicPr>
          <p:cNvPr id="22541" name="Picture 13" descr="C:\Documents and Settings\Nataša\Local Settings\Temporary Internet Files\Content.IE5\RA234E67\MC900309874[1].wmf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261717" y="5072074"/>
            <a:ext cx="882283" cy="1199325"/>
          </a:xfrm>
          <a:prstGeom prst="rect">
            <a:avLst/>
          </a:prstGeom>
          <a:noFill/>
        </p:spPr>
      </p:pic>
      <p:grpSp>
        <p:nvGrpSpPr>
          <p:cNvPr id="22542" name="Group 14"/>
          <p:cNvGrpSpPr>
            <a:grpSpLocks/>
          </p:cNvGrpSpPr>
          <p:nvPr/>
        </p:nvGrpSpPr>
        <p:grpSpPr bwMode="auto">
          <a:xfrm>
            <a:off x="5786446" y="1500174"/>
            <a:ext cx="747702" cy="757226"/>
            <a:chOff x="1824" y="633"/>
            <a:chExt cx="2834" cy="2849"/>
          </a:xfrm>
        </p:grpSpPr>
        <p:sp>
          <p:nvSpPr>
            <p:cNvPr id="22543" name="Puzzle3"/>
            <p:cNvSpPr>
              <a:spLocks noEditPoints="1" noChangeArrowheads="1"/>
            </p:cNvSpPr>
            <p:nvPr/>
          </p:nvSpPr>
          <p:spPr bwMode="auto">
            <a:xfrm>
              <a:off x="3204" y="633"/>
              <a:ext cx="1114" cy="1514"/>
            </a:xfrm>
            <a:custGeom>
              <a:avLst/>
              <a:gdLst>
                <a:gd name="T0" fmla="*/ 10391 w 21600"/>
                <a:gd name="T1" fmla="*/ 15806 h 21600"/>
                <a:gd name="T2" fmla="*/ 20551 w 21600"/>
                <a:gd name="T3" fmla="*/ 21088 h 21600"/>
                <a:gd name="T4" fmla="*/ 13180 w 21600"/>
                <a:gd name="T5" fmla="*/ 13801 h 21600"/>
                <a:gd name="T6" fmla="*/ 20551 w 21600"/>
                <a:gd name="T7" fmla="*/ 7025 h 21600"/>
                <a:gd name="T8" fmla="*/ 10500 w 21600"/>
                <a:gd name="T9" fmla="*/ 52 h 21600"/>
                <a:gd name="T10" fmla="*/ 692 w 21600"/>
                <a:gd name="T11" fmla="*/ 6802 h 21600"/>
                <a:gd name="T12" fmla="*/ 8064 w 21600"/>
                <a:gd name="T13" fmla="*/ 13526 h 21600"/>
                <a:gd name="T14" fmla="*/ 692 w 21600"/>
                <a:gd name="T15" fmla="*/ 21088 h 21600"/>
                <a:gd name="T16" fmla="*/ 2273 w 21600"/>
                <a:gd name="T17" fmla="*/ 7719 h 21600"/>
                <a:gd name="T18" fmla="*/ 19149 w 21600"/>
                <a:gd name="T19" fmla="*/ 202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6625" y="20892"/>
                  </a:moveTo>
                  <a:lnTo>
                    <a:pt x="7105" y="21023"/>
                  </a:lnTo>
                  <a:lnTo>
                    <a:pt x="7513" y="21088"/>
                  </a:lnTo>
                  <a:lnTo>
                    <a:pt x="7922" y="21115"/>
                  </a:lnTo>
                  <a:lnTo>
                    <a:pt x="8242" y="21115"/>
                  </a:lnTo>
                  <a:lnTo>
                    <a:pt x="8544" y="21062"/>
                  </a:lnTo>
                  <a:lnTo>
                    <a:pt x="8810" y="20997"/>
                  </a:lnTo>
                  <a:lnTo>
                    <a:pt x="9023" y="20892"/>
                  </a:lnTo>
                  <a:lnTo>
                    <a:pt x="9148" y="20761"/>
                  </a:lnTo>
                  <a:lnTo>
                    <a:pt x="9290" y="20616"/>
                  </a:lnTo>
                  <a:lnTo>
                    <a:pt x="9361" y="20459"/>
                  </a:lnTo>
                  <a:lnTo>
                    <a:pt x="9396" y="20289"/>
                  </a:lnTo>
                  <a:lnTo>
                    <a:pt x="9396" y="20092"/>
                  </a:lnTo>
                  <a:lnTo>
                    <a:pt x="9325" y="19909"/>
                  </a:lnTo>
                  <a:lnTo>
                    <a:pt x="9219" y="19738"/>
                  </a:lnTo>
                  <a:lnTo>
                    <a:pt x="9094" y="19555"/>
                  </a:lnTo>
                  <a:lnTo>
                    <a:pt x="8917" y="19384"/>
                  </a:lnTo>
                  <a:lnTo>
                    <a:pt x="8650" y="19162"/>
                  </a:lnTo>
                  <a:lnTo>
                    <a:pt x="8437" y="18900"/>
                  </a:lnTo>
                  <a:lnTo>
                    <a:pt x="8277" y="18624"/>
                  </a:lnTo>
                  <a:lnTo>
                    <a:pt x="8135" y="18349"/>
                  </a:lnTo>
                  <a:lnTo>
                    <a:pt x="8028" y="18048"/>
                  </a:lnTo>
                  <a:lnTo>
                    <a:pt x="7993" y="17746"/>
                  </a:lnTo>
                  <a:lnTo>
                    <a:pt x="7993" y="17471"/>
                  </a:lnTo>
                  <a:lnTo>
                    <a:pt x="8028" y="17169"/>
                  </a:lnTo>
                  <a:lnTo>
                    <a:pt x="8135" y="16920"/>
                  </a:lnTo>
                  <a:lnTo>
                    <a:pt x="8277" y="16671"/>
                  </a:lnTo>
                  <a:lnTo>
                    <a:pt x="8366" y="16540"/>
                  </a:lnTo>
                  <a:lnTo>
                    <a:pt x="8473" y="16409"/>
                  </a:lnTo>
                  <a:lnTo>
                    <a:pt x="8615" y="16317"/>
                  </a:lnTo>
                  <a:lnTo>
                    <a:pt x="8739" y="16213"/>
                  </a:lnTo>
                  <a:lnTo>
                    <a:pt x="8881" y="16134"/>
                  </a:lnTo>
                  <a:lnTo>
                    <a:pt x="9059" y="16055"/>
                  </a:lnTo>
                  <a:lnTo>
                    <a:pt x="9254" y="15990"/>
                  </a:lnTo>
                  <a:lnTo>
                    <a:pt x="9432" y="15911"/>
                  </a:lnTo>
                  <a:lnTo>
                    <a:pt x="9663" y="15885"/>
                  </a:lnTo>
                  <a:lnTo>
                    <a:pt x="9876" y="15833"/>
                  </a:lnTo>
                  <a:lnTo>
                    <a:pt x="10142" y="15806"/>
                  </a:lnTo>
                  <a:lnTo>
                    <a:pt x="10391" y="15806"/>
                  </a:lnTo>
                  <a:lnTo>
                    <a:pt x="10728" y="15806"/>
                  </a:lnTo>
                  <a:lnTo>
                    <a:pt x="10995" y="15806"/>
                  </a:lnTo>
                  <a:lnTo>
                    <a:pt x="11279" y="15833"/>
                  </a:lnTo>
                  <a:lnTo>
                    <a:pt x="11546" y="15885"/>
                  </a:lnTo>
                  <a:lnTo>
                    <a:pt x="11776" y="15937"/>
                  </a:lnTo>
                  <a:lnTo>
                    <a:pt x="12025" y="15990"/>
                  </a:lnTo>
                  <a:lnTo>
                    <a:pt x="12221" y="16055"/>
                  </a:lnTo>
                  <a:lnTo>
                    <a:pt x="12434" y="16134"/>
                  </a:lnTo>
                  <a:lnTo>
                    <a:pt x="12611" y="16213"/>
                  </a:lnTo>
                  <a:lnTo>
                    <a:pt x="12771" y="16317"/>
                  </a:lnTo>
                  <a:lnTo>
                    <a:pt x="12913" y="16409"/>
                  </a:lnTo>
                  <a:lnTo>
                    <a:pt x="13038" y="16514"/>
                  </a:lnTo>
                  <a:lnTo>
                    <a:pt x="13251" y="16737"/>
                  </a:lnTo>
                  <a:lnTo>
                    <a:pt x="13428" y="16986"/>
                  </a:lnTo>
                  <a:lnTo>
                    <a:pt x="13517" y="17248"/>
                  </a:lnTo>
                  <a:lnTo>
                    <a:pt x="13588" y="17523"/>
                  </a:lnTo>
                  <a:lnTo>
                    <a:pt x="13588" y="17799"/>
                  </a:lnTo>
                  <a:lnTo>
                    <a:pt x="13517" y="18074"/>
                  </a:lnTo>
                  <a:lnTo>
                    <a:pt x="13428" y="18323"/>
                  </a:lnTo>
                  <a:lnTo>
                    <a:pt x="13286" y="18572"/>
                  </a:lnTo>
                  <a:lnTo>
                    <a:pt x="13109" y="18808"/>
                  </a:lnTo>
                  <a:lnTo>
                    <a:pt x="12878" y="19031"/>
                  </a:lnTo>
                  <a:lnTo>
                    <a:pt x="12434" y="19411"/>
                  </a:lnTo>
                  <a:lnTo>
                    <a:pt x="12132" y="19738"/>
                  </a:lnTo>
                  <a:lnTo>
                    <a:pt x="12025" y="19856"/>
                  </a:lnTo>
                  <a:lnTo>
                    <a:pt x="11919" y="20014"/>
                  </a:lnTo>
                  <a:lnTo>
                    <a:pt x="11883" y="20132"/>
                  </a:lnTo>
                  <a:lnTo>
                    <a:pt x="11883" y="20263"/>
                  </a:lnTo>
                  <a:lnTo>
                    <a:pt x="11883" y="20394"/>
                  </a:lnTo>
                  <a:lnTo>
                    <a:pt x="11954" y="20485"/>
                  </a:lnTo>
                  <a:lnTo>
                    <a:pt x="12061" y="20590"/>
                  </a:lnTo>
                  <a:lnTo>
                    <a:pt x="12185" y="20695"/>
                  </a:lnTo>
                  <a:lnTo>
                    <a:pt x="12327" y="20787"/>
                  </a:lnTo>
                  <a:lnTo>
                    <a:pt x="12540" y="20892"/>
                  </a:lnTo>
                  <a:lnTo>
                    <a:pt x="12771" y="20997"/>
                  </a:lnTo>
                  <a:lnTo>
                    <a:pt x="13073" y="21088"/>
                  </a:lnTo>
                  <a:lnTo>
                    <a:pt x="13428" y="21193"/>
                  </a:lnTo>
                  <a:lnTo>
                    <a:pt x="13873" y="21298"/>
                  </a:lnTo>
                  <a:lnTo>
                    <a:pt x="14317" y="21390"/>
                  </a:lnTo>
                  <a:lnTo>
                    <a:pt x="14778" y="21468"/>
                  </a:lnTo>
                  <a:lnTo>
                    <a:pt x="15294" y="21547"/>
                  </a:lnTo>
                  <a:lnTo>
                    <a:pt x="15809" y="21600"/>
                  </a:lnTo>
                  <a:lnTo>
                    <a:pt x="16359" y="21652"/>
                  </a:lnTo>
                  <a:lnTo>
                    <a:pt x="16875" y="21678"/>
                  </a:lnTo>
                  <a:lnTo>
                    <a:pt x="17407" y="21678"/>
                  </a:lnTo>
                  <a:lnTo>
                    <a:pt x="17958" y="21678"/>
                  </a:lnTo>
                  <a:lnTo>
                    <a:pt x="18473" y="21652"/>
                  </a:lnTo>
                  <a:lnTo>
                    <a:pt x="18953" y="21573"/>
                  </a:lnTo>
                  <a:lnTo>
                    <a:pt x="19397" y="21495"/>
                  </a:lnTo>
                  <a:lnTo>
                    <a:pt x="19841" y="21390"/>
                  </a:lnTo>
                  <a:lnTo>
                    <a:pt x="20214" y="21272"/>
                  </a:lnTo>
                  <a:lnTo>
                    <a:pt x="20551" y="21088"/>
                  </a:lnTo>
                  <a:lnTo>
                    <a:pt x="20480" y="20787"/>
                  </a:lnTo>
                  <a:lnTo>
                    <a:pt x="20409" y="20485"/>
                  </a:lnTo>
                  <a:lnTo>
                    <a:pt x="20356" y="20158"/>
                  </a:lnTo>
                  <a:lnTo>
                    <a:pt x="20356" y="19804"/>
                  </a:lnTo>
                  <a:lnTo>
                    <a:pt x="20321" y="19083"/>
                  </a:lnTo>
                  <a:lnTo>
                    <a:pt x="20356" y="18349"/>
                  </a:lnTo>
                  <a:lnTo>
                    <a:pt x="20409" y="17641"/>
                  </a:lnTo>
                  <a:lnTo>
                    <a:pt x="20480" y="17012"/>
                  </a:lnTo>
                  <a:lnTo>
                    <a:pt x="20551" y="16488"/>
                  </a:lnTo>
                  <a:lnTo>
                    <a:pt x="20551" y="16055"/>
                  </a:lnTo>
                  <a:lnTo>
                    <a:pt x="20551" y="15911"/>
                  </a:lnTo>
                  <a:lnTo>
                    <a:pt x="20445" y="15754"/>
                  </a:lnTo>
                  <a:lnTo>
                    <a:pt x="20356" y="15610"/>
                  </a:lnTo>
                  <a:lnTo>
                    <a:pt x="20178" y="15452"/>
                  </a:lnTo>
                  <a:lnTo>
                    <a:pt x="20001" y="15334"/>
                  </a:lnTo>
                  <a:lnTo>
                    <a:pt x="19770" y="15230"/>
                  </a:lnTo>
                  <a:lnTo>
                    <a:pt x="19521" y="15125"/>
                  </a:lnTo>
                  <a:lnTo>
                    <a:pt x="19290" y="15059"/>
                  </a:lnTo>
                  <a:lnTo>
                    <a:pt x="19024" y="15007"/>
                  </a:lnTo>
                  <a:lnTo>
                    <a:pt x="18740" y="14954"/>
                  </a:lnTo>
                  <a:lnTo>
                    <a:pt x="18509" y="14954"/>
                  </a:lnTo>
                  <a:lnTo>
                    <a:pt x="18225" y="14954"/>
                  </a:lnTo>
                  <a:lnTo>
                    <a:pt x="17994" y="15007"/>
                  </a:lnTo>
                  <a:lnTo>
                    <a:pt x="17763" y="15085"/>
                  </a:lnTo>
                  <a:lnTo>
                    <a:pt x="17550" y="15177"/>
                  </a:lnTo>
                  <a:lnTo>
                    <a:pt x="17372" y="15308"/>
                  </a:lnTo>
                  <a:lnTo>
                    <a:pt x="17176" y="15426"/>
                  </a:lnTo>
                  <a:lnTo>
                    <a:pt x="16928" y="15557"/>
                  </a:lnTo>
                  <a:lnTo>
                    <a:pt x="16661" y="15636"/>
                  </a:lnTo>
                  <a:lnTo>
                    <a:pt x="16359" y="15688"/>
                  </a:lnTo>
                  <a:lnTo>
                    <a:pt x="16022" y="15715"/>
                  </a:lnTo>
                  <a:lnTo>
                    <a:pt x="15667" y="15688"/>
                  </a:lnTo>
                  <a:lnTo>
                    <a:pt x="15294" y="15662"/>
                  </a:lnTo>
                  <a:lnTo>
                    <a:pt x="14956" y="15583"/>
                  </a:lnTo>
                  <a:lnTo>
                    <a:pt x="14619" y="15479"/>
                  </a:lnTo>
                  <a:lnTo>
                    <a:pt x="14281" y="15334"/>
                  </a:lnTo>
                  <a:lnTo>
                    <a:pt x="13961" y="15177"/>
                  </a:lnTo>
                  <a:lnTo>
                    <a:pt x="13695" y="14981"/>
                  </a:lnTo>
                  <a:lnTo>
                    <a:pt x="13588" y="14850"/>
                  </a:lnTo>
                  <a:lnTo>
                    <a:pt x="13482" y="14732"/>
                  </a:lnTo>
                  <a:lnTo>
                    <a:pt x="13393" y="14600"/>
                  </a:lnTo>
                  <a:lnTo>
                    <a:pt x="13322" y="14456"/>
                  </a:lnTo>
                  <a:lnTo>
                    <a:pt x="13251" y="14299"/>
                  </a:lnTo>
                  <a:lnTo>
                    <a:pt x="13215" y="14155"/>
                  </a:lnTo>
                  <a:lnTo>
                    <a:pt x="13180" y="13971"/>
                  </a:lnTo>
                  <a:lnTo>
                    <a:pt x="13180" y="13801"/>
                  </a:lnTo>
                  <a:lnTo>
                    <a:pt x="13180" y="13591"/>
                  </a:lnTo>
                  <a:lnTo>
                    <a:pt x="13215" y="13395"/>
                  </a:lnTo>
                  <a:lnTo>
                    <a:pt x="13251" y="13198"/>
                  </a:lnTo>
                  <a:lnTo>
                    <a:pt x="13322" y="13015"/>
                  </a:lnTo>
                  <a:lnTo>
                    <a:pt x="13393" y="12870"/>
                  </a:lnTo>
                  <a:lnTo>
                    <a:pt x="13482" y="12713"/>
                  </a:lnTo>
                  <a:lnTo>
                    <a:pt x="13588" y="12569"/>
                  </a:lnTo>
                  <a:lnTo>
                    <a:pt x="13730" y="12438"/>
                  </a:lnTo>
                  <a:lnTo>
                    <a:pt x="13997" y="12215"/>
                  </a:lnTo>
                  <a:lnTo>
                    <a:pt x="14334" y="12005"/>
                  </a:lnTo>
                  <a:lnTo>
                    <a:pt x="14690" y="11861"/>
                  </a:lnTo>
                  <a:lnTo>
                    <a:pt x="15063" y="11756"/>
                  </a:lnTo>
                  <a:lnTo>
                    <a:pt x="15436" y="11678"/>
                  </a:lnTo>
                  <a:lnTo>
                    <a:pt x="15809" y="11638"/>
                  </a:lnTo>
                  <a:lnTo>
                    <a:pt x="16182" y="11638"/>
                  </a:lnTo>
                  <a:lnTo>
                    <a:pt x="16555" y="11678"/>
                  </a:lnTo>
                  <a:lnTo>
                    <a:pt x="16910" y="11730"/>
                  </a:lnTo>
                  <a:lnTo>
                    <a:pt x="17248" y="11835"/>
                  </a:lnTo>
                  <a:lnTo>
                    <a:pt x="17514" y="11966"/>
                  </a:lnTo>
                  <a:lnTo>
                    <a:pt x="17763" y="12110"/>
                  </a:lnTo>
                  <a:lnTo>
                    <a:pt x="17887" y="12215"/>
                  </a:lnTo>
                  <a:lnTo>
                    <a:pt x="18065" y="12307"/>
                  </a:lnTo>
                  <a:lnTo>
                    <a:pt x="18260" y="12412"/>
                  </a:lnTo>
                  <a:lnTo>
                    <a:pt x="18438" y="12464"/>
                  </a:lnTo>
                  <a:lnTo>
                    <a:pt x="18669" y="12543"/>
                  </a:lnTo>
                  <a:lnTo>
                    <a:pt x="18882" y="12569"/>
                  </a:lnTo>
                  <a:lnTo>
                    <a:pt x="19113" y="12595"/>
                  </a:lnTo>
                  <a:lnTo>
                    <a:pt x="19361" y="12608"/>
                  </a:lnTo>
                  <a:lnTo>
                    <a:pt x="19592" y="12608"/>
                  </a:lnTo>
                  <a:lnTo>
                    <a:pt x="19841" y="12595"/>
                  </a:lnTo>
                  <a:lnTo>
                    <a:pt x="20072" y="12543"/>
                  </a:lnTo>
                  <a:lnTo>
                    <a:pt x="20321" y="12490"/>
                  </a:lnTo>
                  <a:lnTo>
                    <a:pt x="20551" y="12438"/>
                  </a:lnTo>
                  <a:lnTo>
                    <a:pt x="20800" y="12333"/>
                  </a:lnTo>
                  <a:lnTo>
                    <a:pt x="20996" y="12241"/>
                  </a:lnTo>
                  <a:lnTo>
                    <a:pt x="21244" y="12110"/>
                  </a:lnTo>
                  <a:lnTo>
                    <a:pt x="21298" y="12032"/>
                  </a:lnTo>
                  <a:lnTo>
                    <a:pt x="21404" y="11966"/>
                  </a:lnTo>
                  <a:lnTo>
                    <a:pt x="21475" y="11861"/>
                  </a:lnTo>
                  <a:lnTo>
                    <a:pt x="21511" y="11730"/>
                  </a:lnTo>
                  <a:lnTo>
                    <a:pt x="21617" y="11481"/>
                  </a:lnTo>
                  <a:lnTo>
                    <a:pt x="21653" y="11180"/>
                  </a:lnTo>
                  <a:lnTo>
                    <a:pt x="21653" y="10826"/>
                  </a:lnTo>
                  <a:lnTo>
                    <a:pt x="21653" y="10472"/>
                  </a:lnTo>
                  <a:lnTo>
                    <a:pt x="21582" y="10092"/>
                  </a:lnTo>
                  <a:lnTo>
                    <a:pt x="21511" y="9725"/>
                  </a:lnTo>
                  <a:lnTo>
                    <a:pt x="21298" y="8912"/>
                  </a:lnTo>
                  <a:lnTo>
                    <a:pt x="21067" y="8191"/>
                  </a:lnTo>
                  <a:lnTo>
                    <a:pt x="20800" y="7536"/>
                  </a:lnTo>
                  <a:lnTo>
                    <a:pt x="20551" y="7025"/>
                  </a:lnTo>
                  <a:lnTo>
                    <a:pt x="20001" y="7103"/>
                  </a:lnTo>
                  <a:lnTo>
                    <a:pt x="19432" y="7156"/>
                  </a:lnTo>
                  <a:lnTo>
                    <a:pt x="18846" y="7208"/>
                  </a:lnTo>
                  <a:lnTo>
                    <a:pt x="18225" y="7208"/>
                  </a:lnTo>
                  <a:lnTo>
                    <a:pt x="17656" y="7208"/>
                  </a:lnTo>
                  <a:lnTo>
                    <a:pt x="17070" y="7182"/>
                  </a:lnTo>
                  <a:lnTo>
                    <a:pt x="16484" y="7156"/>
                  </a:lnTo>
                  <a:lnTo>
                    <a:pt x="15986" y="7103"/>
                  </a:lnTo>
                  <a:lnTo>
                    <a:pt x="14992" y="6999"/>
                  </a:lnTo>
                  <a:lnTo>
                    <a:pt x="14210" y="6907"/>
                  </a:lnTo>
                  <a:lnTo>
                    <a:pt x="13695" y="6828"/>
                  </a:lnTo>
                  <a:lnTo>
                    <a:pt x="13517" y="6802"/>
                  </a:lnTo>
                  <a:lnTo>
                    <a:pt x="13073" y="6645"/>
                  </a:lnTo>
                  <a:lnTo>
                    <a:pt x="12700" y="6474"/>
                  </a:lnTo>
                  <a:lnTo>
                    <a:pt x="12363" y="6304"/>
                  </a:lnTo>
                  <a:lnTo>
                    <a:pt x="12132" y="6094"/>
                  </a:lnTo>
                  <a:lnTo>
                    <a:pt x="11919" y="5871"/>
                  </a:lnTo>
                  <a:lnTo>
                    <a:pt x="11776" y="5649"/>
                  </a:lnTo>
                  <a:lnTo>
                    <a:pt x="11688" y="5413"/>
                  </a:lnTo>
                  <a:lnTo>
                    <a:pt x="11617" y="5190"/>
                  </a:lnTo>
                  <a:lnTo>
                    <a:pt x="11617" y="4941"/>
                  </a:lnTo>
                  <a:lnTo>
                    <a:pt x="11652" y="4718"/>
                  </a:lnTo>
                  <a:lnTo>
                    <a:pt x="11723" y="4482"/>
                  </a:lnTo>
                  <a:lnTo>
                    <a:pt x="11812" y="4285"/>
                  </a:lnTo>
                  <a:lnTo>
                    <a:pt x="11919" y="4089"/>
                  </a:lnTo>
                  <a:lnTo>
                    <a:pt x="12096" y="3905"/>
                  </a:lnTo>
                  <a:lnTo>
                    <a:pt x="12292" y="3735"/>
                  </a:lnTo>
                  <a:lnTo>
                    <a:pt x="12505" y="3604"/>
                  </a:lnTo>
                  <a:lnTo>
                    <a:pt x="12700" y="3460"/>
                  </a:lnTo>
                  <a:lnTo>
                    <a:pt x="12878" y="3250"/>
                  </a:lnTo>
                  <a:lnTo>
                    <a:pt x="13038" y="3027"/>
                  </a:lnTo>
                  <a:lnTo>
                    <a:pt x="13180" y="2752"/>
                  </a:lnTo>
                  <a:lnTo>
                    <a:pt x="13286" y="2477"/>
                  </a:lnTo>
                  <a:lnTo>
                    <a:pt x="13322" y="2175"/>
                  </a:lnTo>
                  <a:lnTo>
                    <a:pt x="13357" y="1874"/>
                  </a:lnTo>
                  <a:lnTo>
                    <a:pt x="13286" y="1572"/>
                  </a:lnTo>
                  <a:lnTo>
                    <a:pt x="13180" y="1271"/>
                  </a:lnTo>
                  <a:lnTo>
                    <a:pt x="13038" y="983"/>
                  </a:lnTo>
                  <a:lnTo>
                    <a:pt x="12949" y="865"/>
                  </a:lnTo>
                  <a:lnTo>
                    <a:pt x="12807" y="733"/>
                  </a:lnTo>
                  <a:lnTo>
                    <a:pt x="12665" y="616"/>
                  </a:lnTo>
                  <a:lnTo>
                    <a:pt x="12505" y="511"/>
                  </a:lnTo>
                  <a:lnTo>
                    <a:pt x="12327" y="406"/>
                  </a:lnTo>
                  <a:lnTo>
                    <a:pt x="12132" y="314"/>
                  </a:lnTo>
                  <a:lnTo>
                    <a:pt x="11883" y="235"/>
                  </a:lnTo>
                  <a:lnTo>
                    <a:pt x="11652" y="183"/>
                  </a:lnTo>
                  <a:lnTo>
                    <a:pt x="11368" y="104"/>
                  </a:lnTo>
                  <a:lnTo>
                    <a:pt x="11101" y="78"/>
                  </a:lnTo>
                  <a:lnTo>
                    <a:pt x="10800" y="52"/>
                  </a:lnTo>
                  <a:lnTo>
                    <a:pt x="10444" y="52"/>
                  </a:lnTo>
                  <a:lnTo>
                    <a:pt x="10142" y="52"/>
                  </a:lnTo>
                  <a:lnTo>
                    <a:pt x="9840" y="78"/>
                  </a:lnTo>
                  <a:lnTo>
                    <a:pt x="9574" y="104"/>
                  </a:lnTo>
                  <a:lnTo>
                    <a:pt x="9325" y="157"/>
                  </a:lnTo>
                  <a:lnTo>
                    <a:pt x="9094" y="209"/>
                  </a:lnTo>
                  <a:lnTo>
                    <a:pt x="8846" y="262"/>
                  </a:lnTo>
                  <a:lnTo>
                    <a:pt x="8650" y="340"/>
                  </a:lnTo>
                  <a:lnTo>
                    <a:pt x="8437" y="432"/>
                  </a:lnTo>
                  <a:lnTo>
                    <a:pt x="8277" y="511"/>
                  </a:lnTo>
                  <a:lnTo>
                    <a:pt x="8100" y="616"/>
                  </a:lnTo>
                  <a:lnTo>
                    <a:pt x="7957" y="707"/>
                  </a:lnTo>
                  <a:lnTo>
                    <a:pt x="7833" y="838"/>
                  </a:lnTo>
                  <a:lnTo>
                    <a:pt x="7620" y="1061"/>
                  </a:lnTo>
                  <a:lnTo>
                    <a:pt x="7442" y="1336"/>
                  </a:lnTo>
                  <a:lnTo>
                    <a:pt x="7353" y="1599"/>
                  </a:lnTo>
                  <a:lnTo>
                    <a:pt x="7318" y="1900"/>
                  </a:lnTo>
                  <a:lnTo>
                    <a:pt x="7318" y="2175"/>
                  </a:lnTo>
                  <a:lnTo>
                    <a:pt x="7353" y="2450"/>
                  </a:lnTo>
                  <a:lnTo>
                    <a:pt x="7442" y="2726"/>
                  </a:lnTo>
                  <a:lnTo>
                    <a:pt x="7620" y="2975"/>
                  </a:lnTo>
                  <a:lnTo>
                    <a:pt x="7833" y="3198"/>
                  </a:lnTo>
                  <a:lnTo>
                    <a:pt x="8064" y="3433"/>
                  </a:lnTo>
                  <a:lnTo>
                    <a:pt x="8295" y="3630"/>
                  </a:lnTo>
                  <a:lnTo>
                    <a:pt x="8508" y="3853"/>
                  </a:lnTo>
                  <a:lnTo>
                    <a:pt x="8686" y="4089"/>
                  </a:lnTo>
                  <a:lnTo>
                    <a:pt x="8775" y="4312"/>
                  </a:lnTo>
                  <a:lnTo>
                    <a:pt x="8846" y="4561"/>
                  </a:lnTo>
                  <a:lnTo>
                    <a:pt x="8846" y="4810"/>
                  </a:lnTo>
                  <a:lnTo>
                    <a:pt x="8810" y="5059"/>
                  </a:lnTo>
                  <a:lnTo>
                    <a:pt x="8721" y="5295"/>
                  </a:lnTo>
                  <a:lnTo>
                    <a:pt x="8579" y="5544"/>
                  </a:lnTo>
                  <a:lnTo>
                    <a:pt x="8366" y="5766"/>
                  </a:lnTo>
                  <a:lnTo>
                    <a:pt x="8135" y="5976"/>
                  </a:lnTo>
                  <a:lnTo>
                    <a:pt x="7833" y="6199"/>
                  </a:lnTo>
                  <a:lnTo>
                    <a:pt x="7478" y="6369"/>
                  </a:lnTo>
                  <a:lnTo>
                    <a:pt x="7069" y="6527"/>
                  </a:lnTo>
                  <a:lnTo>
                    <a:pt x="6590" y="6671"/>
                  </a:lnTo>
                  <a:lnTo>
                    <a:pt x="6092" y="6802"/>
                  </a:lnTo>
                  <a:lnTo>
                    <a:pt x="5684" y="6802"/>
                  </a:lnTo>
                  <a:lnTo>
                    <a:pt x="5133" y="6802"/>
                  </a:lnTo>
                  <a:lnTo>
                    <a:pt x="4547" y="6802"/>
                  </a:lnTo>
                  <a:lnTo>
                    <a:pt x="3872" y="6802"/>
                  </a:lnTo>
                  <a:lnTo>
                    <a:pt x="3144" y="6802"/>
                  </a:lnTo>
                  <a:lnTo>
                    <a:pt x="2362" y="6802"/>
                  </a:lnTo>
                  <a:lnTo>
                    <a:pt x="1545" y="6802"/>
                  </a:lnTo>
                  <a:lnTo>
                    <a:pt x="692" y="6802"/>
                  </a:lnTo>
                  <a:lnTo>
                    <a:pt x="586" y="7234"/>
                  </a:lnTo>
                  <a:lnTo>
                    <a:pt x="461" y="7837"/>
                  </a:lnTo>
                  <a:lnTo>
                    <a:pt x="355" y="8493"/>
                  </a:lnTo>
                  <a:lnTo>
                    <a:pt x="248" y="9187"/>
                  </a:lnTo>
                  <a:lnTo>
                    <a:pt x="142" y="9869"/>
                  </a:lnTo>
                  <a:lnTo>
                    <a:pt x="106" y="10498"/>
                  </a:lnTo>
                  <a:lnTo>
                    <a:pt x="106" y="10983"/>
                  </a:lnTo>
                  <a:lnTo>
                    <a:pt x="106" y="11311"/>
                  </a:lnTo>
                  <a:lnTo>
                    <a:pt x="213" y="11481"/>
                  </a:lnTo>
                  <a:lnTo>
                    <a:pt x="319" y="11651"/>
                  </a:lnTo>
                  <a:lnTo>
                    <a:pt x="497" y="11783"/>
                  </a:lnTo>
                  <a:lnTo>
                    <a:pt x="692" y="11914"/>
                  </a:lnTo>
                  <a:lnTo>
                    <a:pt x="941" y="12032"/>
                  </a:lnTo>
                  <a:lnTo>
                    <a:pt x="1207" y="12110"/>
                  </a:lnTo>
                  <a:lnTo>
                    <a:pt x="1509" y="12189"/>
                  </a:lnTo>
                  <a:lnTo>
                    <a:pt x="1794" y="12241"/>
                  </a:lnTo>
                  <a:lnTo>
                    <a:pt x="2131" y="12267"/>
                  </a:lnTo>
                  <a:lnTo>
                    <a:pt x="2433" y="12281"/>
                  </a:lnTo>
                  <a:lnTo>
                    <a:pt x="2735" y="12267"/>
                  </a:lnTo>
                  <a:lnTo>
                    <a:pt x="3055" y="12241"/>
                  </a:lnTo>
                  <a:lnTo>
                    <a:pt x="3357" y="12189"/>
                  </a:lnTo>
                  <a:lnTo>
                    <a:pt x="3623" y="12084"/>
                  </a:lnTo>
                  <a:lnTo>
                    <a:pt x="3872" y="11979"/>
                  </a:lnTo>
                  <a:lnTo>
                    <a:pt x="4103" y="11861"/>
                  </a:lnTo>
                  <a:lnTo>
                    <a:pt x="4316" y="11704"/>
                  </a:lnTo>
                  <a:lnTo>
                    <a:pt x="4582" y="11612"/>
                  </a:lnTo>
                  <a:lnTo>
                    <a:pt x="4849" y="11533"/>
                  </a:lnTo>
                  <a:lnTo>
                    <a:pt x="5169" y="11507"/>
                  </a:lnTo>
                  <a:lnTo>
                    <a:pt x="5506" y="11481"/>
                  </a:lnTo>
                  <a:lnTo>
                    <a:pt x="5808" y="11507"/>
                  </a:lnTo>
                  <a:lnTo>
                    <a:pt x="6146" y="11560"/>
                  </a:lnTo>
                  <a:lnTo>
                    <a:pt x="6501" y="11651"/>
                  </a:lnTo>
                  <a:lnTo>
                    <a:pt x="6803" y="11783"/>
                  </a:lnTo>
                  <a:lnTo>
                    <a:pt x="7105" y="11940"/>
                  </a:lnTo>
                  <a:lnTo>
                    <a:pt x="7353" y="12110"/>
                  </a:lnTo>
                  <a:lnTo>
                    <a:pt x="7584" y="12333"/>
                  </a:lnTo>
                  <a:lnTo>
                    <a:pt x="7798" y="12595"/>
                  </a:lnTo>
                  <a:lnTo>
                    <a:pt x="7922" y="12870"/>
                  </a:lnTo>
                  <a:lnTo>
                    <a:pt x="8028" y="13198"/>
                  </a:lnTo>
                  <a:lnTo>
                    <a:pt x="8064" y="13526"/>
                  </a:lnTo>
                  <a:lnTo>
                    <a:pt x="8028" y="13775"/>
                  </a:lnTo>
                  <a:lnTo>
                    <a:pt x="7922" y="13998"/>
                  </a:lnTo>
                  <a:lnTo>
                    <a:pt x="7798" y="14220"/>
                  </a:lnTo>
                  <a:lnTo>
                    <a:pt x="7584" y="14404"/>
                  </a:lnTo>
                  <a:lnTo>
                    <a:pt x="7353" y="14574"/>
                  </a:lnTo>
                  <a:lnTo>
                    <a:pt x="7105" y="14732"/>
                  </a:lnTo>
                  <a:lnTo>
                    <a:pt x="6803" y="14850"/>
                  </a:lnTo>
                  <a:lnTo>
                    <a:pt x="6501" y="14954"/>
                  </a:lnTo>
                  <a:lnTo>
                    <a:pt x="6146" y="15033"/>
                  </a:lnTo>
                  <a:lnTo>
                    <a:pt x="5808" y="15085"/>
                  </a:lnTo>
                  <a:lnTo>
                    <a:pt x="5506" y="15085"/>
                  </a:lnTo>
                  <a:lnTo>
                    <a:pt x="5169" y="15059"/>
                  </a:lnTo>
                  <a:lnTo>
                    <a:pt x="4849" y="15007"/>
                  </a:lnTo>
                  <a:lnTo>
                    <a:pt x="4582" y="14902"/>
                  </a:lnTo>
                  <a:lnTo>
                    <a:pt x="4316" y="14784"/>
                  </a:lnTo>
                  <a:lnTo>
                    <a:pt x="4103" y="14600"/>
                  </a:lnTo>
                  <a:lnTo>
                    <a:pt x="3907" y="14430"/>
                  </a:lnTo>
                  <a:lnTo>
                    <a:pt x="3659" y="14299"/>
                  </a:lnTo>
                  <a:lnTo>
                    <a:pt x="3428" y="14194"/>
                  </a:lnTo>
                  <a:lnTo>
                    <a:pt x="3179" y="14129"/>
                  </a:lnTo>
                  <a:lnTo>
                    <a:pt x="2913" y="14102"/>
                  </a:lnTo>
                  <a:lnTo>
                    <a:pt x="2646" y="14102"/>
                  </a:lnTo>
                  <a:lnTo>
                    <a:pt x="2362" y="14129"/>
                  </a:lnTo>
                  <a:lnTo>
                    <a:pt x="2096" y="14168"/>
                  </a:lnTo>
                  <a:lnTo>
                    <a:pt x="1811" y="14273"/>
                  </a:lnTo>
                  <a:lnTo>
                    <a:pt x="1545" y="14378"/>
                  </a:lnTo>
                  <a:lnTo>
                    <a:pt x="1314" y="14496"/>
                  </a:lnTo>
                  <a:lnTo>
                    <a:pt x="1065" y="14653"/>
                  </a:lnTo>
                  <a:lnTo>
                    <a:pt x="870" y="14797"/>
                  </a:lnTo>
                  <a:lnTo>
                    <a:pt x="657" y="14981"/>
                  </a:lnTo>
                  <a:lnTo>
                    <a:pt x="497" y="15177"/>
                  </a:lnTo>
                  <a:lnTo>
                    <a:pt x="390" y="15413"/>
                  </a:lnTo>
                  <a:lnTo>
                    <a:pt x="284" y="15636"/>
                  </a:lnTo>
                  <a:lnTo>
                    <a:pt x="248" y="15911"/>
                  </a:lnTo>
                  <a:lnTo>
                    <a:pt x="284" y="16239"/>
                  </a:lnTo>
                  <a:lnTo>
                    <a:pt x="319" y="16566"/>
                  </a:lnTo>
                  <a:lnTo>
                    <a:pt x="497" y="17340"/>
                  </a:lnTo>
                  <a:lnTo>
                    <a:pt x="692" y="18152"/>
                  </a:lnTo>
                  <a:lnTo>
                    <a:pt x="799" y="18559"/>
                  </a:lnTo>
                  <a:lnTo>
                    <a:pt x="905" y="18978"/>
                  </a:lnTo>
                  <a:lnTo>
                    <a:pt x="959" y="19384"/>
                  </a:lnTo>
                  <a:lnTo>
                    <a:pt x="994" y="19791"/>
                  </a:lnTo>
                  <a:lnTo>
                    <a:pt x="994" y="20132"/>
                  </a:lnTo>
                  <a:lnTo>
                    <a:pt x="959" y="20485"/>
                  </a:lnTo>
                  <a:lnTo>
                    <a:pt x="941" y="20669"/>
                  </a:lnTo>
                  <a:lnTo>
                    <a:pt x="870" y="20813"/>
                  </a:lnTo>
                  <a:lnTo>
                    <a:pt x="799" y="20970"/>
                  </a:lnTo>
                  <a:lnTo>
                    <a:pt x="692" y="21088"/>
                  </a:lnTo>
                  <a:lnTo>
                    <a:pt x="1474" y="20997"/>
                  </a:lnTo>
                  <a:lnTo>
                    <a:pt x="2291" y="20866"/>
                  </a:lnTo>
                  <a:lnTo>
                    <a:pt x="3108" y="20787"/>
                  </a:lnTo>
                  <a:lnTo>
                    <a:pt x="3907" y="20721"/>
                  </a:lnTo>
                  <a:lnTo>
                    <a:pt x="4653" y="20695"/>
                  </a:lnTo>
                  <a:lnTo>
                    <a:pt x="5364" y="20695"/>
                  </a:lnTo>
                  <a:lnTo>
                    <a:pt x="5701" y="20721"/>
                  </a:lnTo>
                  <a:lnTo>
                    <a:pt x="6057" y="20761"/>
                  </a:lnTo>
                  <a:lnTo>
                    <a:pt x="6323" y="20813"/>
                  </a:lnTo>
                  <a:lnTo>
                    <a:pt x="6625" y="20892"/>
                  </a:lnTo>
                  <a:close/>
                </a:path>
              </a:pathLst>
            </a:custGeom>
            <a:solidFill>
              <a:srgbClr val="FFBE7D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22544" name="Puzzle2"/>
            <p:cNvSpPr>
              <a:spLocks noEditPoints="1" noChangeArrowheads="1"/>
            </p:cNvSpPr>
            <p:nvPr/>
          </p:nvSpPr>
          <p:spPr bwMode="auto">
            <a:xfrm>
              <a:off x="2880" y="1736"/>
              <a:ext cx="1778" cy="1379"/>
            </a:xfrm>
            <a:custGeom>
              <a:avLst/>
              <a:gdLst>
                <a:gd name="T0" fmla="*/ 11 w 21600"/>
                <a:gd name="T1" fmla="*/ 13386 h 21600"/>
                <a:gd name="T2" fmla="*/ 4202 w 21600"/>
                <a:gd name="T3" fmla="*/ 21161 h 21600"/>
                <a:gd name="T4" fmla="*/ 10400 w 21600"/>
                <a:gd name="T5" fmla="*/ 13909 h 21600"/>
                <a:gd name="T6" fmla="*/ 16821 w 21600"/>
                <a:gd name="T7" fmla="*/ 21190 h 21600"/>
                <a:gd name="T8" fmla="*/ 21600 w 21600"/>
                <a:gd name="T9" fmla="*/ 15083 h 21600"/>
                <a:gd name="T10" fmla="*/ 16889 w 21600"/>
                <a:gd name="T11" fmla="*/ 5739 h 21600"/>
                <a:gd name="T12" fmla="*/ 10800 w 21600"/>
                <a:gd name="T13" fmla="*/ 28 h 21600"/>
                <a:gd name="T14" fmla="*/ 4202 w 21600"/>
                <a:gd name="T15" fmla="*/ 5894 h 21600"/>
                <a:gd name="T16" fmla="*/ 5388 w 21600"/>
                <a:gd name="T17" fmla="*/ 6742 h 21600"/>
                <a:gd name="T18" fmla="*/ 16177 w 21600"/>
                <a:gd name="T19" fmla="*/ 20441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4247" y="12354"/>
                  </a:moveTo>
                  <a:lnTo>
                    <a:pt x="4134" y="12468"/>
                  </a:lnTo>
                  <a:lnTo>
                    <a:pt x="4010" y="12581"/>
                  </a:lnTo>
                  <a:lnTo>
                    <a:pt x="3897" y="12637"/>
                  </a:lnTo>
                  <a:lnTo>
                    <a:pt x="3773" y="12694"/>
                  </a:lnTo>
                  <a:lnTo>
                    <a:pt x="3637" y="12694"/>
                  </a:lnTo>
                  <a:lnTo>
                    <a:pt x="3524" y="12694"/>
                  </a:lnTo>
                  <a:lnTo>
                    <a:pt x="3400" y="12665"/>
                  </a:lnTo>
                  <a:lnTo>
                    <a:pt x="3287" y="12609"/>
                  </a:lnTo>
                  <a:lnTo>
                    <a:pt x="3027" y="12496"/>
                  </a:lnTo>
                  <a:lnTo>
                    <a:pt x="2790" y="12340"/>
                  </a:lnTo>
                  <a:lnTo>
                    <a:pt x="2530" y="12142"/>
                  </a:lnTo>
                  <a:lnTo>
                    <a:pt x="2293" y="11987"/>
                  </a:lnTo>
                  <a:lnTo>
                    <a:pt x="2033" y="11817"/>
                  </a:lnTo>
                  <a:lnTo>
                    <a:pt x="1773" y="11676"/>
                  </a:lnTo>
                  <a:lnTo>
                    <a:pt x="1638" y="11662"/>
                  </a:lnTo>
                  <a:lnTo>
                    <a:pt x="1513" y="11634"/>
                  </a:lnTo>
                  <a:lnTo>
                    <a:pt x="1378" y="11634"/>
                  </a:lnTo>
                  <a:lnTo>
                    <a:pt x="1253" y="11634"/>
                  </a:lnTo>
                  <a:lnTo>
                    <a:pt x="1118" y="11662"/>
                  </a:lnTo>
                  <a:lnTo>
                    <a:pt x="971" y="11732"/>
                  </a:lnTo>
                  <a:lnTo>
                    <a:pt x="835" y="11817"/>
                  </a:lnTo>
                  <a:lnTo>
                    <a:pt x="711" y="11959"/>
                  </a:lnTo>
                  <a:lnTo>
                    <a:pt x="553" y="12086"/>
                  </a:lnTo>
                  <a:lnTo>
                    <a:pt x="429" y="12284"/>
                  </a:lnTo>
                  <a:lnTo>
                    <a:pt x="271" y="12524"/>
                  </a:lnTo>
                  <a:lnTo>
                    <a:pt x="146" y="12793"/>
                  </a:lnTo>
                  <a:lnTo>
                    <a:pt x="79" y="12962"/>
                  </a:lnTo>
                  <a:lnTo>
                    <a:pt x="33" y="13146"/>
                  </a:lnTo>
                  <a:lnTo>
                    <a:pt x="11" y="13386"/>
                  </a:lnTo>
                  <a:lnTo>
                    <a:pt x="11" y="13641"/>
                  </a:lnTo>
                  <a:lnTo>
                    <a:pt x="33" y="13881"/>
                  </a:lnTo>
                  <a:lnTo>
                    <a:pt x="101" y="14150"/>
                  </a:lnTo>
                  <a:lnTo>
                    <a:pt x="192" y="14404"/>
                  </a:lnTo>
                  <a:lnTo>
                    <a:pt x="293" y="14645"/>
                  </a:lnTo>
                  <a:lnTo>
                    <a:pt x="451" y="14857"/>
                  </a:lnTo>
                  <a:lnTo>
                    <a:pt x="621" y="15054"/>
                  </a:lnTo>
                  <a:lnTo>
                    <a:pt x="734" y="15125"/>
                  </a:lnTo>
                  <a:lnTo>
                    <a:pt x="835" y="15210"/>
                  </a:lnTo>
                  <a:lnTo>
                    <a:pt x="948" y="15267"/>
                  </a:lnTo>
                  <a:lnTo>
                    <a:pt x="1084" y="15323"/>
                  </a:lnTo>
                  <a:lnTo>
                    <a:pt x="1208" y="15351"/>
                  </a:lnTo>
                  <a:lnTo>
                    <a:pt x="1355" y="15380"/>
                  </a:lnTo>
                  <a:lnTo>
                    <a:pt x="1513" y="15380"/>
                  </a:lnTo>
                  <a:lnTo>
                    <a:pt x="1683" y="15380"/>
                  </a:lnTo>
                  <a:lnTo>
                    <a:pt x="1864" y="15351"/>
                  </a:lnTo>
                  <a:lnTo>
                    <a:pt x="2033" y="15323"/>
                  </a:lnTo>
                  <a:lnTo>
                    <a:pt x="2225" y="15238"/>
                  </a:lnTo>
                  <a:lnTo>
                    <a:pt x="2428" y="15153"/>
                  </a:lnTo>
                  <a:lnTo>
                    <a:pt x="2745" y="15026"/>
                  </a:lnTo>
                  <a:lnTo>
                    <a:pt x="3005" y="14913"/>
                  </a:lnTo>
                  <a:lnTo>
                    <a:pt x="3264" y="14828"/>
                  </a:lnTo>
                  <a:lnTo>
                    <a:pt x="3513" y="14800"/>
                  </a:lnTo>
                  <a:lnTo>
                    <a:pt x="3615" y="14828"/>
                  </a:lnTo>
                  <a:lnTo>
                    <a:pt x="3728" y="14857"/>
                  </a:lnTo>
                  <a:lnTo>
                    <a:pt x="3807" y="14913"/>
                  </a:lnTo>
                  <a:lnTo>
                    <a:pt x="3920" y="14998"/>
                  </a:lnTo>
                  <a:lnTo>
                    <a:pt x="4010" y="15097"/>
                  </a:lnTo>
                  <a:lnTo>
                    <a:pt x="4089" y="15238"/>
                  </a:lnTo>
                  <a:lnTo>
                    <a:pt x="4179" y="15408"/>
                  </a:lnTo>
                  <a:lnTo>
                    <a:pt x="4247" y="15620"/>
                  </a:lnTo>
                  <a:lnTo>
                    <a:pt x="4326" y="15860"/>
                  </a:lnTo>
                  <a:lnTo>
                    <a:pt x="4394" y="16129"/>
                  </a:lnTo>
                  <a:lnTo>
                    <a:pt x="4439" y="16440"/>
                  </a:lnTo>
                  <a:lnTo>
                    <a:pt x="4507" y="16737"/>
                  </a:lnTo>
                  <a:lnTo>
                    <a:pt x="4552" y="17090"/>
                  </a:lnTo>
                  <a:lnTo>
                    <a:pt x="4575" y="17443"/>
                  </a:lnTo>
                  <a:lnTo>
                    <a:pt x="4586" y="17825"/>
                  </a:lnTo>
                  <a:lnTo>
                    <a:pt x="4586" y="18193"/>
                  </a:lnTo>
                  <a:lnTo>
                    <a:pt x="4586" y="18574"/>
                  </a:lnTo>
                  <a:lnTo>
                    <a:pt x="4586" y="18984"/>
                  </a:lnTo>
                  <a:lnTo>
                    <a:pt x="4552" y="19366"/>
                  </a:lnTo>
                  <a:lnTo>
                    <a:pt x="4507" y="19748"/>
                  </a:lnTo>
                  <a:lnTo>
                    <a:pt x="4462" y="20129"/>
                  </a:lnTo>
                  <a:lnTo>
                    <a:pt x="4371" y="20483"/>
                  </a:lnTo>
                  <a:lnTo>
                    <a:pt x="4292" y="20836"/>
                  </a:lnTo>
                  <a:lnTo>
                    <a:pt x="4202" y="21161"/>
                  </a:lnTo>
                  <a:lnTo>
                    <a:pt x="4744" y="21161"/>
                  </a:lnTo>
                  <a:lnTo>
                    <a:pt x="5264" y="21161"/>
                  </a:lnTo>
                  <a:lnTo>
                    <a:pt x="5784" y="21161"/>
                  </a:lnTo>
                  <a:lnTo>
                    <a:pt x="6235" y="21161"/>
                  </a:lnTo>
                  <a:lnTo>
                    <a:pt x="6676" y="21161"/>
                  </a:lnTo>
                  <a:lnTo>
                    <a:pt x="7060" y="21161"/>
                  </a:lnTo>
                  <a:lnTo>
                    <a:pt x="7410" y="21161"/>
                  </a:lnTo>
                  <a:lnTo>
                    <a:pt x="7670" y="21161"/>
                  </a:lnTo>
                  <a:lnTo>
                    <a:pt x="8020" y="21020"/>
                  </a:lnTo>
                  <a:lnTo>
                    <a:pt x="8303" y="20893"/>
                  </a:lnTo>
                  <a:lnTo>
                    <a:pt x="8563" y="20695"/>
                  </a:lnTo>
                  <a:lnTo>
                    <a:pt x="8800" y="20511"/>
                  </a:lnTo>
                  <a:lnTo>
                    <a:pt x="8969" y="20285"/>
                  </a:lnTo>
                  <a:lnTo>
                    <a:pt x="9150" y="20045"/>
                  </a:lnTo>
                  <a:lnTo>
                    <a:pt x="9252" y="19804"/>
                  </a:lnTo>
                  <a:lnTo>
                    <a:pt x="9342" y="19550"/>
                  </a:lnTo>
                  <a:lnTo>
                    <a:pt x="9410" y="19281"/>
                  </a:lnTo>
                  <a:lnTo>
                    <a:pt x="9433" y="19013"/>
                  </a:lnTo>
                  <a:lnTo>
                    <a:pt x="9433" y="18744"/>
                  </a:lnTo>
                  <a:lnTo>
                    <a:pt x="9387" y="18504"/>
                  </a:lnTo>
                  <a:lnTo>
                    <a:pt x="9320" y="18221"/>
                  </a:lnTo>
                  <a:lnTo>
                    <a:pt x="9207" y="17981"/>
                  </a:lnTo>
                  <a:lnTo>
                    <a:pt x="9105" y="17740"/>
                  </a:lnTo>
                  <a:lnTo>
                    <a:pt x="8924" y="17514"/>
                  </a:lnTo>
                  <a:lnTo>
                    <a:pt x="8777" y="17274"/>
                  </a:lnTo>
                  <a:lnTo>
                    <a:pt x="8642" y="17034"/>
                  </a:lnTo>
                  <a:lnTo>
                    <a:pt x="8563" y="16765"/>
                  </a:lnTo>
                  <a:lnTo>
                    <a:pt x="8472" y="16468"/>
                  </a:lnTo>
                  <a:lnTo>
                    <a:pt x="8450" y="16157"/>
                  </a:lnTo>
                  <a:lnTo>
                    <a:pt x="8450" y="15860"/>
                  </a:lnTo>
                  <a:lnTo>
                    <a:pt x="8472" y="15563"/>
                  </a:lnTo>
                  <a:lnTo>
                    <a:pt x="8540" y="15267"/>
                  </a:lnTo>
                  <a:lnTo>
                    <a:pt x="8642" y="14998"/>
                  </a:lnTo>
                  <a:lnTo>
                    <a:pt x="8777" y="14729"/>
                  </a:lnTo>
                  <a:lnTo>
                    <a:pt x="8868" y="14616"/>
                  </a:lnTo>
                  <a:lnTo>
                    <a:pt x="8969" y="14475"/>
                  </a:lnTo>
                  <a:lnTo>
                    <a:pt x="9060" y="14376"/>
                  </a:lnTo>
                  <a:lnTo>
                    <a:pt x="9184" y="14291"/>
                  </a:lnTo>
                  <a:lnTo>
                    <a:pt x="9297" y="14206"/>
                  </a:lnTo>
                  <a:lnTo>
                    <a:pt x="9433" y="14121"/>
                  </a:lnTo>
                  <a:lnTo>
                    <a:pt x="9579" y="14051"/>
                  </a:lnTo>
                  <a:lnTo>
                    <a:pt x="9726" y="13994"/>
                  </a:lnTo>
                  <a:lnTo>
                    <a:pt x="9884" y="13938"/>
                  </a:lnTo>
                  <a:lnTo>
                    <a:pt x="10054" y="13909"/>
                  </a:lnTo>
                  <a:lnTo>
                    <a:pt x="10257" y="13881"/>
                  </a:lnTo>
                  <a:lnTo>
                    <a:pt x="10449" y="13881"/>
                  </a:lnTo>
                  <a:lnTo>
                    <a:pt x="10664" y="13881"/>
                  </a:lnTo>
                  <a:lnTo>
                    <a:pt x="10856" y="13909"/>
                  </a:lnTo>
                  <a:lnTo>
                    <a:pt x="11037" y="13966"/>
                  </a:lnTo>
                  <a:lnTo>
                    <a:pt x="11206" y="14023"/>
                  </a:lnTo>
                  <a:lnTo>
                    <a:pt x="11353" y="14093"/>
                  </a:lnTo>
                  <a:lnTo>
                    <a:pt x="11511" y="14178"/>
                  </a:lnTo>
                  <a:lnTo>
                    <a:pt x="11635" y="14263"/>
                  </a:lnTo>
                  <a:lnTo>
                    <a:pt x="11748" y="14376"/>
                  </a:lnTo>
                  <a:lnTo>
                    <a:pt x="11861" y="14475"/>
                  </a:lnTo>
                  <a:lnTo>
                    <a:pt x="11941" y="14616"/>
                  </a:lnTo>
                  <a:lnTo>
                    <a:pt x="12031" y="14758"/>
                  </a:lnTo>
                  <a:lnTo>
                    <a:pt x="12099" y="14885"/>
                  </a:lnTo>
                  <a:lnTo>
                    <a:pt x="12200" y="15210"/>
                  </a:lnTo>
                  <a:lnTo>
                    <a:pt x="12268" y="15507"/>
                  </a:lnTo>
                  <a:lnTo>
                    <a:pt x="12291" y="15832"/>
                  </a:lnTo>
                  <a:lnTo>
                    <a:pt x="12291" y="16157"/>
                  </a:lnTo>
                  <a:lnTo>
                    <a:pt x="12246" y="16482"/>
                  </a:lnTo>
                  <a:lnTo>
                    <a:pt x="12178" y="16807"/>
                  </a:lnTo>
                  <a:lnTo>
                    <a:pt x="12099" y="17090"/>
                  </a:lnTo>
                  <a:lnTo>
                    <a:pt x="12008" y="17330"/>
                  </a:lnTo>
                  <a:lnTo>
                    <a:pt x="11884" y="17542"/>
                  </a:lnTo>
                  <a:lnTo>
                    <a:pt x="11748" y="17712"/>
                  </a:lnTo>
                  <a:lnTo>
                    <a:pt x="11613" y="17839"/>
                  </a:lnTo>
                  <a:lnTo>
                    <a:pt x="11489" y="18037"/>
                  </a:lnTo>
                  <a:lnTo>
                    <a:pt x="11398" y="18221"/>
                  </a:lnTo>
                  <a:lnTo>
                    <a:pt x="11319" y="18447"/>
                  </a:lnTo>
                  <a:lnTo>
                    <a:pt x="11251" y="18659"/>
                  </a:lnTo>
                  <a:lnTo>
                    <a:pt x="11206" y="18900"/>
                  </a:lnTo>
                  <a:lnTo>
                    <a:pt x="11184" y="19154"/>
                  </a:lnTo>
                  <a:lnTo>
                    <a:pt x="11184" y="19423"/>
                  </a:lnTo>
                  <a:lnTo>
                    <a:pt x="11229" y="19663"/>
                  </a:lnTo>
                  <a:lnTo>
                    <a:pt x="11297" y="19903"/>
                  </a:lnTo>
                  <a:lnTo>
                    <a:pt x="11376" y="20158"/>
                  </a:lnTo>
                  <a:lnTo>
                    <a:pt x="11511" y="20398"/>
                  </a:lnTo>
                  <a:lnTo>
                    <a:pt x="11681" y="20610"/>
                  </a:lnTo>
                  <a:lnTo>
                    <a:pt x="11884" y="20808"/>
                  </a:lnTo>
                  <a:lnTo>
                    <a:pt x="12121" y="20992"/>
                  </a:lnTo>
                  <a:lnTo>
                    <a:pt x="12404" y="21161"/>
                  </a:lnTo>
                  <a:lnTo>
                    <a:pt x="12528" y="21190"/>
                  </a:lnTo>
                  <a:lnTo>
                    <a:pt x="12856" y="21274"/>
                  </a:lnTo>
                  <a:lnTo>
                    <a:pt x="13330" y="21373"/>
                  </a:lnTo>
                  <a:lnTo>
                    <a:pt x="13963" y="21486"/>
                  </a:lnTo>
                  <a:lnTo>
                    <a:pt x="14313" y="21543"/>
                  </a:lnTo>
                  <a:lnTo>
                    <a:pt x="14652" y="21571"/>
                  </a:lnTo>
                  <a:lnTo>
                    <a:pt x="15025" y="21600"/>
                  </a:lnTo>
                  <a:lnTo>
                    <a:pt x="15409" y="21600"/>
                  </a:lnTo>
                  <a:lnTo>
                    <a:pt x="15782" y="21600"/>
                  </a:lnTo>
                  <a:lnTo>
                    <a:pt x="16177" y="21571"/>
                  </a:lnTo>
                  <a:lnTo>
                    <a:pt x="16516" y="21486"/>
                  </a:lnTo>
                  <a:lnTo>
                    <a:pt x="16889" y="21402"/>
                  </a:lnTo>
                  <a:lnTo>
                    <a:pt x="16821" y="21190"/>
                  </a:lnTo>
                  <a:lnTo>
                    <a:pt x="16776" y="20935"/>
                  </a:lnTo>
                  <a:lnTo>
                    <a:pt x="16742" y="20667"/>
                  </a:lnTo>
                  <a:lnTo>
                    <a:pt x="16719" y="20370"/>
                  </a:lnTo>
                  <a:lnTo>
                    <a:pt x="16697" y="19719"/>
                  </a:lnTo>
                  <a:lnTo>
                    <a:pt x="16697" y="19013"/>
                  </a:lnTo>
                  <a:lnTo>
                    <a:pt x="16719" y="18306"/>
                  </a:lnTo>
                  <a:lnTo>
                    <a:pt x="16753" y="17599"/>
                  </a:lnTo>
                  <a:lnTo>
                    <a:pt x="16821" y="16949"/>
                  </a:lnTo>
                  <a:lnTo>
                    <a:pt x="16889" y="16383"/>
                  </a:lnTo>
                  <a:lnTo>
                    <a:pt x="16934" y="16129"/>
                  </a:lnTo>
                  <a:lnTo>
                    <a:pt x="17002" y="15945"/>
                  </a:lnTo>
                  <a:lnTo>
                    <a:pt x="17081" y="15790"/>
                  </a:lnTo>
                  <a:lnTo>
                    <a:pt x="17194" y="15648"/>
                  </a:lnTo>
                  <a:lnTo>
                    <a:pt x="17318" y="15563"/>
                  </a:lnTo>
                  <a:lnTo>
                    <a:pt x="17453" y="15507"/>
                  </a:lnTo>
                  <a:lnTo>
                    <a:pt x="17600" y="15450"/>
                  </a:lnTo>
                  <a:lnTo>
                    <a:pt x="17758" y="15450"/>
                  </a:lnTo>
                  <a:lnTo>
                    <a:pt x="17905" y="15479"/>
                  </a:lnTo>
                  <a:lnTo>
                    <a:pt x="18064" y="15535"/>
                  </a:lnTo>
                  <a:lnTo>
                    <a:pt x="18233" y="15620"/>
                  </a:lnTo>
                  <a:lnTo>
                    <a:pt x="18380" y="15733"/>
                  </a:lnTo>
                  <a:lnTo>
                    <a:pt x="18561" y="15832"/>
                  </a:lnTo>
                  <a:lnTo>
                    <a:pt x="18707" y="15973"/>
                  </a:lnTo>
                  <a:lnTo>
                    <a:pt x="18866" y="16129"/>
                  </a:lnTo>
                  <a:lnTo>
                    <a:pt x="18990" y="16327"/>
                  </a:lnTo>
                  <a:lnTo>
                    <a:pt x="19125" y="16482"/>
                  </a:lnTo>
                  <a:lnTo>
                    <a:pt x="19295" y="16624"/>
                  </a:lnTo>
                  <a:lnTo>
                    <a:pt x="19464" y="16737"/>
                  </a:lnTo>
                  <a:lnTo>
                    <a:pt x="19668" y="16807"/>
                  </a:lnTo>
                  <a:lnTo>
                    <a:pt x="19860" y="16836"/>
                  </a:lnTo>
                  <a:lnTo>
                    <a:pt x="20052" y="16864"/>
                  </a:lnTo>
                  <a:lnTo>
                    <a:pt x="20266" y="16836"/>
                  </a:lnTo>
                  <a:lnTo>
                    <a:pt x="20470" y="16793"/>
                  </a:lnTo>
                  <a:lnTo>
                    <a:pt x="20662" y="16708"/>
                  </a:lnTo>
                  <a:lnTo>
                    <a:pt x="20854" y="16567"/>
                  </a:lnTo>
                  <a:lnTo>
                    <a:pt x="21035" y="16412"/>
                  </a:lnTo>
                  <a:lnTo>
                    <a:pt x="21182" y="16214"/>
                  </a:lnTo>
                  <a:lnTo>
                    <a:pt x="21340" y="16002"/>
                  </a:lnTo>
                  <a:lnTo>
                    <a:pt x="21441" y="15733"/>
                  </a:lnTo>
                  <a:lnTo>
                    <a:pt x="21532" y="15436"/>
                  </a:lnTo>
                  <a:lnTo>
                    <a:pt x="21600" y="15083"/>
                  </a:lnTo>
                  <a:lnTo>
                    <a:pt x="21600" y="14885"/>
                  </a:lnTo>
                  <a:lnTo>
                    <a:pt x="21600" y="14729"/>
                  </a:lnTo>
                  <a:lnTo>
                    <a:pt x="21600" y="14531"/>
                  </a:lnTo>
                  <a:lnTo>
                    <a:pt x="21577" y="14376"/>
                  </a:lnTo>
                  <a:lnTo>
                    <a:pt x="21532" y="14206"/>
                  </a:lnTo>
                  <a:lnTo>
                    <a:pt x="21487" y="14051"/>
                  </a:lnTo>
                  <a:lnTo>
                    <a:pt x="21419" y="13909"/>
                  </a:lnTo>
                  <a:lnTo>
                    <a:pt x="21351" y="13768"/>
                  </a:lnTo>
                  <a:lnTo>
                    <a:pt x="21204" y="13500"/>
                  </a:lnTo>
                  <a:lnTo>
                    <a:pt x="21035" y="13287"/>
                  </a:lnTo>
                  <a:lnTo>
                    <a:pt x="20809" y="13090"/>
                  </a:lnTo>
                  <a:lnTo>
                    <a:pt x="20594" y="12962"/>
                  </a:lnTo>
                  <a:lnTo>
                    <a:pt x="20357" y="12821"/>
                  </a:lnTo>
                  <a:lnTo>
                    <a:pt x="20120" y="12764"/>
                  </a:lnTo>
                  <a:lnTo>
                    <a:pt x="19882" y="12708"/>
                  </a:lnTo>
                  <a:lnTo>
                    <a:pt x="19645" y="12736"/>
                  </a:lnTo>
                  <a:lnTo>
                    <a:pt x="19430" y="12793"/>
                  </a:lnTo>
                  <a:lnTo>
                    <a:pt x="19227" y="12906"/>
                  </a:lnTo>
                  <a:lnTo>
                    <a:pt x="19148" y="12962"/>
                  </a:lnTo>
                  <a:lnTo>
                    <a:pt x="19058" y="13047"/>
                  </a:lnTo>
                  <a:lnTo>
                    <a:pt x="18990" y="13146"/>
                  </a:lnTo>
                  <a:lnTo>
                    <a:pt x="18911" y="13259"/>
                  </a:lnTo>
                  <a:lnTo>
                    <a:pt x="18775" y="13471"/>
                  </a:lnTo>
                  <a:lnTo>
                    <a:pt x="18628" y="13641"/>
                  </a:lnTo>
                  <a:lnTo>
                    <a:pt x="18470" y="13740"/>
                  </a:lnTo>
                  <a:lnTo>
                    <a:pt x="18301" y="13825"/>
                  </a:lnTo>
                  <a:lnTo>
                    <a:pt x="18143" y="13853"/>
                  </a:lnTo>
                  <a:lnTo>
                    <a:pt x="17973" y="13881"/>
                  </a:lnTo>
                  <a:lnTo>
                    <a:pt x="17804" y="13853"/>
                  </a:lnTo>
                  <a:lnTo>
                    <a:pt x="17646" y="13796"/>
                  </a:lnTo>
                  <a:lnTo>
                    <a:pt x="17499" y="13726"/>
                  </a:lnTo>
                  <a:lnTo>
                    <a:pt x="17341" y="13641"/>
                  </a:lnTo>
                  <a:lnTo>
                    <a:pt x="17216" y="13528"/>
                  </a:lnTo>
                  <a:lnTo>
                    <a:pt x="17103" y="13386"/>
                  </a:lnTo>
                  <a:lnTo>
                    <a:pt x="17024" y="13259"/>
                  </a:lnTo>
                  <a:lnTo>
                    <a:pt x="16934" y="13118"/>
                  </a:lnTo>
                  <a:lnTo>
                    <a:pt x="16889" y="12991"/>
                  </a:lnTo>
                  <a:lnTo>
                    <a:pt x="16889" y="12849"/>
                  </a:lnTo>
                  <a:lnTo>
                    <a:pt x="16889" y="12383"/>
                  </a:lnTo>
                  <a:lnTo>
                    <a:pt x="16889" y="11662"/>
                  </a:lnTo>
                  <a:lnTo>
                    <a:pt x="16889" y="10701"/>
                  </a:lnTo>
                  <a:lnTo>
                    <a:pt x="16889" y="9640"/>
                  </a:lnTo>
                  <a:lnTo>
                    <a:pt x="16889" y="8566"/>
                  </a:lnTo>
                  <a:lnTo>
                    <a:pt x="16889" y="7478"/>
                  </a:lnTo>
                  <a:lnTo>
                    <a:pt x="16889" y="6502"/>
                  </a:lnTo>
                  <a:lnTo>
                    <a:pt x="16889" y="5739"/>
                  </a:lnTo>
                  <a:lnTo>
                    <a:pt x="16674" y="5894"/>
                  </a:lnTo>
                  <a:lnTo>
                    <a:pt x="16414" y="6036"/>
                  </a:lnTo>
                  <a:lnTo>
                    <a:pt x="16154" y="6177"/>
                  </a:lnTo>
                  <a:lnTo>
                    <a:pt x="15849" y="6248"/>
                  </a:lnTo>
                  <a:lnTo>
                    <a:pt x="15544" y="6304"/>
                  </a:lnTo>
                  <a:lnTo>
                    <a:pt x="15217" y="6332"/>
                  </a:lnTo>
                  <a:lnTo>
                    <a:pt x="14866" y="6361"/>
                  </a:lnTo>
                  <a:lnTo>
                    <a:pt x="14550" y="6361"/>
                  </a:lnTo>
                  <a:lnTo>
                    <a:pt x="14200" y="6332"/>
                  </a:lnTo>
                  <a:lnTo>
                    <a:pt x="13850" y="6276"/>
                  </a:lnTo>
                  <a:lnTo>
                    <a:pt x="13522" y="6219"/>
                  </a:lnTo>
                  <a:lnTo>
                    <a:pt x="13206" y="6149"/>
                  </a:lnTo>
                  <a:lnTo>
                    <a:pt x="12901" y="6064"/>
                  </a:lnTo>
                  <a:lnTo>
                    <a:pt x="12618" y="5951"/>
                  </a:lnTo>
                  <a:lnTo>
                    <a:pt x="12358" y="5838"/>
                  </a:lnTo>
                  <a:lnTo>
                    <a:pt x="12121" y="5739"/>
                  </a:lnTo>
                  <a:lnTo>
                    <a:pt x="11941" y="5626"/>
                  </a:lnTo>
                  <a:lnTo>
                    <a:pt x="11794" y="5513"/>
                  </a:lnTo>
                  <a:lnTo>
                    <a:pt x="11658" y="5414"/>
                  </a:lnTo>
                  <a:lnTo>
                    <a:pt x="11556" y="5301"/>
                  </a:lnTo>
                  <a:lnTo>
                    <a:pt x="11466" y="5187"/>
                  </a:lnTo>
                  <a:lnTo>
                    <a:pt x="11398" y="5089"/>
                  </a:lnTo>
                  <a:lnTo>
                    <a:pt x="11376" y="4947"/>
                  </a:lnTo>
                  <a:lnTo>
                    <a:pt x="11353" y="4834"/>
                  </a:lnTo>
                  <a:lnTo>
                    <a:pt x="11353" y="4707"/>
                  </a:lnTo>
                  <a:lnTo>
                    <a:pt x="11376" y="4565"/>
                  </a:lnTo>
                  <a:lnTo>
                    <a:pt x="11443" y="4410"/>
                  </a:lnTo>
                  <a:lnTo>
                    <a:pt x="11511" y="4240"/>
                  </a:lnTo>
                  <a:lnTo>
                    <a:pt x="11703" y="3887"/>
                  </a:lnTo>
                  <a:lnTo>
                    <a:pt x="11986" y="3505"/>
                  </a:lnTo>
                  <a:lnTo>
                    <a:pt x="12144" y="3265"/>
                  </a:lnTo>
                  <a:lnTo>
                    <a:pt x="12246" y="3025"/>
                  </a:lnTo>
                  <a:lnTo>
                    <a:pt x="12336" y="2756"/>
                  </a:lnTo>
                  <a:lnTo>
                    <a:pt x="12404" y="2445"/>
                  </a:lnTo>
                  <a:lnTo>
                    <a:pt x="12438" y="2176"/>
                  </a:lnTo>
                  <a:lnTo>
                    <a:pt x="12438" y="1880"/>
                  </a:lnTo>
                  <a:lnTo>
                    <a:pt x="12404" y="1583"/>
                  </a:lnTo>
                  <a:lnTo>
                    <a:pt x="12336" y="1314"/>
                  </a:lnTo>
                  <a:lnTo>
                    <a:pt x="12246" y="1046"/>
                  </a:lnTo>
                  <a:lnTo>
                    <a:pt x="12099" y="791"/>
                  </a:lnTo>
                  <a:lnTo>
                    <a:pt x="12008" y="692"/>
                  </a:lnTo>
                  <a:lnTo>
                    <a:pt x="11918" y="579"/>
                  </a:lnTo>
                  <a:lnTo>
                    <a:pt x="11816" y="466"/>
                  </a:lnTo>
                  <a:lnTo>
                    <a:pt x="11703" y="381"/>
                  </a:lnTo>
                  <a:lnTo>
                    <a:pt x="11579" y="310"/>
                  </a:lnTo>
                  <a:lnTo>
                    <a:pt x="11443" y="226"/>
                  </a:lnTo>
                  <a:lnTo>
                    <a:pt x="11297" y="169"/>
                  </a:lnTo>
                  <a:lnTo>
                    <a:pt x="11138" y="113"/>
                  </a:lnTo>
                  <a:lnTo>
                    <a:pt x="10969" y="56"/>
                  </a:lnTo>
                  <a:lnTo>
                    <a:pt x="10800" y="28"/>
                  </a:lnTo>
                  <a:lnTo>
                    <a:pt x="10619" y="28"/>
                  </a:lnTo>
                  <a:lnTo>
                    <a:pt x="10404" y="28"/>
                  </a:lnTo>
                  <a:lnTo>
                    <a:pt x="10257" y="28"/>
                  </a:lnTo>
                  <a:lnTo>
                    <a:pt x="10076" y="56"/>
                  </a:lnTo>
                  <a:lnTo>
                    <a:pt x="9952" y="84"/>
                  </a:lnTo>
                  <a:lnTo>
                    <a:pt x="9794" y="141"/>
                  </a:lnTo>
                  <a:lnTo>
                    <a:pt x="9692" y="226"/>
                  </a:lnTo>
                  <a:lnTo>
                    <a:pt x="9557" y="282"/>
                  </a:lnTo>
                  <a:lnTo>
                    <a:pt x="9455" y="381"/>
                  </a:lnTo>
                  <a:lnTo>
                    <a:pt x="9365" y="466"/>
                  </a:lnTo>
                  <a:lnTo>
                    <a:pt x="9274" y="579"/>
                  </a:lnTo>
                  <a:lnTo>
                    <a:pt x="9184" y="692"/>
                  </a:lnTo>
                  <a:lnTo>
                    <a:pt x="9128" y="791"/>
                  </a:lnTo>
                  <a:lnTo>
                    <a:pt x="9060" y="932"/>
                  </a:lnTo>
                  <a:lnTo>
                    <a:pt x="8969" y="1201"/>
                  </a:lnTo>
                  <a:lnTo>
                    <a:pt x="8913" y="1498"/>
                  </a:lnTo>
                  <a:lnTo>
                    <a:pt x="8890" y="1795"/>
                  </a:lnTo>
                  <a:lnTo>
                    <a:pt x="8890" y="2120"/>
                  </a:lnTo>
                  <a:lnTo>
                    <a:pt x="8913" y="2445"/>
                  </a:lnTo>
                  <a:lnTo>
                    <a:pt x="8969" y="2756"/>
                  </a:lnTo>
                  <a:lnTo>
                    <a:pt x="9060" y="3081"/>
                  </a:lnTo>
                  <a:lnTo>
                    <a:pt x="9173" y="3378"/>
                  </a:lnTo>
                  <a:lnTo>
                    <a:pt x="9297" y="3647"/>
                  </a:lnTo>
                  <a:lnTo>
                    <a:pt x="9466" y="3887"/>
                  </a:lnTo>
                  <a:lnTo>
                    <a:pt x="9579" y="4085"/>
                  </a:lnTo>
                  <a:lnTo>
                    <a:pt x="9670" y="4269"/>
                  </a:lnTo>
                  <a:lnTo>
                    <a:pt x="9726" y="4467"/>
                  </a:lnTo>
                  <a:lnTo>
                    <a:pt x="9771" y="4650"/>
                  </a:lnTo>
                  <a:lnTo>
                    <a:pt x="9771" y="4834"/>
                  </a:lnTo>
                  <a:lnTo>
                    <a:pt x="9749" y="5032"/>
                  </a:lnTo>
                  <a:lnTo>
                    <a:pt x="9715" y="5216"/>
                  </a:lnTo>
                  <a:lnTo>
                    <a:pt x="9625" y="5385"/>
                  </a:lnTo>
                  <a:lnTo>
                    <a:pt x="9534" y="5513"/>
                  </a:lnTo>
                  <a:lnTo>
                    <a:pt x="9410" y="5626"/>
                  </a:lnTo>
                  <a:lnTo>
                    <a:pt x="9229" y="5710"/>
                  </a:lnTo>
                  <a:lnTo>
                    <a:pt x="9060" y="5767"/>
                  </a:lnTo>
                  <a:lnTo>
                    <a:pt x="8845" y="5767"/>
                  </a:lnTo>
                  <a:lnTo>
                    <a:pt x="8585" y="5739"/>
                  </a:lnTo>
                  <a:lnTo>
                    <a:pt x="8325" y="5654"/>
                  </a:lnTo>
                  <a:lnTo>
                    <a:pt x="8020" y="5513"/>
                  </a:lnTo>
                  <a:lnTo>
                    <a:pt x="7840" y="5442"/>
                  </a:lnTo>
                  <a:lnTo>
                    <a:pt x="7648" y="5385"/>
                  </a:lnTo>
                  <a:lnTo>
                    <a:pt x="7433" y="5329"/>
                  </a:lnTo>
                  <a:lnTo>
                    <a:pt x="7241" y="5301"/>
                  </a:lnTo>
                  <a:lnTo>
                    <a:pt x="6755" y="5301"/>
                  </a:lnTo>
                  <a:lnTo>
                    <a:pt x="6281" y="5329"/>
                  </a:lnTo>
                  <a:lnTo>
                    <a:pt x="5784" y="5385"/>
                  </a:lnTo>
                  <a:lnTo>
                    <a:pt x="5264" y="5498"/>
                  </a:lnTo>
                  <a:lnTo>
                    <a:pt x="4744" y="5597"/>
                  </a:lnTo>
                  <a:lnTo>
                    <a:pt x="4247" y="5739"/>
                  </a:lnTo>
                  <a:lnTo>
                    <a:pt x="4202" y="5894"/>
                  </a:lnTo>
                  <a:lnTo>
                    <a:pt x="4202" y="6191"/>
                  </a:lnTo>
                  <a:lnTo>
                    <a:pt x="4202" y="6545"/>
                  </a:lnTo>
                  <a:lnTo>
                    <a:pt x="4225" y="6954"/>
                  </a:lnTo>
                  <a:lnTo>
                    <a:pt x="4315" y="7930"/>
                  </a:lnTo>
                  <a:lnTo>
                    <a:pt x="4394" y="9018"/>
                  </a:lnTo>
                  <a:lnTo>
                    <a:pt x="4439" y="9570"/>
                  </a:lnTo>
                  <a:lnTo>
                    <a:pt x="4462" y="10107"/>
                  </a:lnTo>
                  <a:lnTo>
                    <a:pt x="4484" y="10630"/>
                  </a:lnTo>
                  <a:lnTo>
                    <a:pt x="4507" y="11082"/>
                  </a:lnTo>
                  <a:lnTo>
                    <a:pt x="4484" y="11520"/>
                  </a:lnTo>
                  <a:lnTo>
                    <a:pt x="4439" y="11874"/>
                  </a:lnTo>
                  <a:lnTo>
                    <a:pt x="4394" y="12029"/>
                  </a:lnTo>
                  <a:lnTo>
                    <a:pt x="4349" y="12171"/>
                  </a:lnTo>
                  <a:lnTo>
                    <a:pt x="4315" y="12284"/>
                  </a:lnTo>
                  <a:lnTo>
                    <a:pt x="4247" y="12354"/>
                  </a:lnTo>
                  <a:close/>
                </a:path>
              </a:pathLst>
            </a:custGeom>
            <a:solidFill>
              <a:srgbClr val="FFFFCC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22545" name="Puzzle4"/>
            <p:cNvSpPr>
              <a:spLocks noEditPoints="1" noChangeArrowheads="1"/>
            </p:cNvSpPr>
            <p:nvPr/>
          </p:nvSpPr>
          <p:spPr bwMode="auto">
            <a:xfrm>
              <a:off x="2192" y="1719"/>
              <a:ext cx="1072" cy="1763"/>
            </a:xfrm>
            <a:custGeom>
              <a:avLst/>
              <a:gdLst>
                <a:gd name="T0" fmla="*/ 8307 w 21600"/>
                <a:gd name="T1" fmla="*/ 11593 h 21600"/>
                <a:gd name="T2" fmla="*/ 453 w 21600"/>
                <a:gd name="T3" fmla="*/ 16938 h 21600"/>
                <a:gd name="T4" fmla="*/ 11500 w 21600"/>
                <a:gd name="T5" fmla="*/ 21600 h 21600"/>
                <a:gd name="T6" fmla="*/ 20920 w 21600"/>
                <a:gd name="T7" fmla="*/ 16751 h 21600"/>
                <a:gd name="T8" fmla="*/ 13972 w 21600"/>
                <a:gd name="T9" fmla="*/ 10888 h 21600"/>
                <a:gd name="T10" fmla="*/ 21033 w 21600"/>
                <a:gd name="T11" fmla="*/ 4716 h 21600"/>
                <a:gd name="T12" fmla="*/ 11102 w 21600"/>
                <a:gd name="T13" fmla="*/ 11 h 21600"/>
                <a:gd name="T14" fmla="*/ 453 w 21600"/>
                <a:gd name="T15" fmla="*/ 4716 h 21600"/>
                <a:gd name="T16" fmla="*/ 2076 w 21600"/>
                <a:gd name="T17" fmla="*/ 5664 h 21600"/>
                <a:gd name="T18" fmla="*/ 20203 w 21600"/>
                <a:gd name="T19" fmla="*/ 1598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3813" y="10590"/>
                  </a:moveTo>
                  <a:lnTo>
                    <a:pt x="3927" y="10513"/>
                  </a:lnTo>
                  <a:lnTo>
                    <a:pt x="4078" y="10425"/>
                  </a:lnTo>
                  <a:lnTo>
                    <a:pt x="4210" y="10359"/>
                  </a:lnTo>
                  <a:lnTo>
                    <a:pt x="4361" y="10315"/>
                  </a:lnTo>
                  <a:lnTo>
                    <a:pt x="4682" y="10237"/>
                  </a:lnTo>
                  <a:lnTo>
                    <a:pt x="5041" y="10193"/>
                  </a:lnTo>
                  <a:lnTo>
                    <a:pt x="5456" y="10171"/>
                  </a:lnTo>
                  <a:lnTo>
                    <a:pt x="5853" y="10193"/>
                  </a:lnTo>
                  <a:lnTo>
                    <a:pt x="6249" y="10260"/>
                  </a:lnTo>
                  <a:lnTo>
                    <a:pt x="6646" y="10337"/>
                  </a:lnTo>
                  <a:lnTo>
                    <a:pt x="7004" y="10469"/>
                  </a:lnTo>
                  <a:lnTo>
                    <a:pt x="7363" y="10612"/>
                  </a:lnTo>
                  <a:lnTo>
                    <a:pt x="7665" y="10788"/>
                  </a:lnTo>
                  <a:lnTo>
                    <a:pt x="7911" y="10998"/>
                  </a:lnTo>
                  <a:lnTo>
                    <a:pt x="8024" y="11097"/>
                  </a:lnTo>
                  <a:lnTo>
                    <a:pt x="8137" y="11207"/>
                  </a:lnTo>
                  <a:lnTo>
                    <a:pt x="8194" y="11340"/>
                  </a:lnTo>
                  <a:lnTo>
                    <a:pt x="8269" y="11461"/>
                  </a:lnTo>
                  <a:lnTo>
                    <a:pt x="8307" y="11593"/>
                  </a:lnTo>
                  <a:lnTo>
                    <a:pt x="8307" y="11714"/>
                  </a:lnTo>
                  <a:lnTo>
                    <a:pt x="8307" y="11868"/>
                  </a:lnTo>
                  <a:lnTo>
                    <a:pt x="8307" y="12012"/>
                  </a:lnTo>
                  <a:lnTo>
                    <a:pt x="8194" y="12265"/>
                  </a:lnTo>
                  <a:lnTo>
                    <a:pt x="8062" y="12519"/>
                  </a:lnTo>
                  <a:lnTo>
                    <a:pt x="7873" y="12706"/>
                  </a:lnTo>
                  <a:lnTo>
                    <a:pt x="7627" y="12904"/>
                  </a:lnTo>
                  <a:lnTo>
                    <a:pt x="7363" y="13048"/>
                  </a:lnTo>
                  <a:lnTo>
                    <a:pt x="7080" y="13180"/>
                  </a:lnTo>
                  <a:lnTo>
                    <a:pt x="6759" y="13257"/>
                  </a:lnTo>
                  <a:lnTo>
                    <a:pt x="6419" y="13345"/>
                  </a:lnTo>
                  <a:lnTo>
                    <a:pt x="6098" y="13389"/>
                  </a:lnTo>
                  <a:lnTo>
                    <a:pt x="5739" y="13389"/>
                  </a:lnTo>
                  <a:lnTo>
                    <a:pt x="5418" y="13389"/>
                  </a:lnTo>
                  <a:lnTo>
                    <a:pt x="5079" y="13345"/>
                  </a:lnTo>
                  <a:lnTo>
                    <a:pt x="4758" y="13301"/>
                  </a:lnTo>
                  <a:lnTo>
                    <a:pt x="4474" y="13213"/>
                  </a:lnTo>
                  <a:lnTo>
                    <a:pt x="4172" y="13114"/>
                  </a:lnTo>
                  <a:lnTo>
                    <a:pt x="3965" y="12982"/>
                  </a:lnTo>
                  <a:lnTo>
                    <a:pt x="3738" y="12838"/>
                  </a:lnTo>
                  <a:lnTo>
                    <a:pt x="3493" y="12706"/>
                  </a:lnTo>
                  <a:lnTo>
                    <a:pt x="3228" y="12607"/>
                  </a:lnTo>
                  <a:lnTo>
                    <a:pt x="2945" y="12519"/>
                  </a:lnTo>
                  <a:lnTo>
                    <a:pt x="2700" y="12431"/>
                  </a:lnTo>
                  <a:lnTo>
                    <a:pt x="2397" y="12375"/>
                  </a:lnTo>
                  <a:lnTo>
                    <a:pt x="2152" y="12331"/>
                  </a:lnTo>
                  <a:lnTo>
                    <a:pt x="1888" y="12309"/>
                  </a:lnTo>
                  <a:lnTo>
                    <a:pt x="1642" y="12309"/>
                  </a:lnTo>
                  <a:lnTo>
                    <a:pt x="1397" y="12331"/>
                  </a:lnTo>
                  <a:lnTo>
                    <a:pt x="1170" y="12397"/>
                  </a:lnTo>
                  <a:lnTo>
                    <a:pt x="962" y="12453"/>
                  </a:lnTo>
                  <a:lnTo>
                    <a:pt x="774" y="12563"/>
                  </a:lnTo>
                  <a:lnTo>
                    <a:pt x="623" y="12684"/>
                  </a:lnTo>
                  <a:lnTo>
                    <a:pt x="528" y="12838"/>
                  </a:lnTo>
                  <a:lnTo>
                    <a:pt x="453" y="13026"/>
                  </a:lnTo>
                  <a:lnTo>
                    <a:pt x="339" y="13477"/>
                  </a:lnTo>
                  <a:lnTo>
                    <a:pt x="226" y="13984"/>
                  </a:lnTo>
                  <a:lnTo>
                    <a:pt x="151" y="14535"/>
                  </a:lnTo>
                  <a:lnTo>
                    <a:pt x="113" y="15075"/>
                  </a:lnTo>
                  <a:lnTo>
                    <a:pt x="113" y="15626"/>
                  </a:lnTo>
                  <a:lnTo>
                    <a:pt x="151" y="16133"/>
                  </a:lnTo>
                  <a:lnTo>
                    <a:pt x="188" y="16376"/>
                  </a:lnTo>
                  <a:lnTo>
                    <a:pt x="264" y="16585"/>
                  </a:lnTo>
                  <a:lnTo>
                    <a:pt x="339" y="16773"/>
                  </a:lnTo>
                  <a:lnTo>
                    <a:pt x="453" y="16938"/>
                  </a:lnTo>
                  <a:lnTo>
                    <a:pt x="1095" y="16883"/>
                  </a:lnTo>
                  <a:lnTo>
                    <a:pt x="1963" y="16795"/>
                  </a:lnTo>
                  <a:lnTo>
                    <a:pt x="2945" y="16751"/>
                  </a:lnTo>
                  <a:lnTo>
                    <a:pt x="3965" y="16706"/>
                  </a:lnTo>
                  <a:lnTo>
                    <a:pt x="5022" y="16684"/>
                  </a:lnTo>
                  <a:lnTo>
                    <a:pt x="5947" y="16684"/>
                  </a:lnTo>
                  <a:lnTo>
                    <a:pt x="6759" y="16706"/>
                  </a:lnTo>
                  <a:lnTo>
                    <a:pt x="7363" y="16751"/>
                  </a:lnTo>
                  <a:lnTo>
                    <a:pt x="7948" y="16839"/>
                  </a:lnTo>
                  <a:lnTo>
                    <a:pt x="8458" y="16916"/>
                  </a:lnTo>
                  <a:lnTo>
                    <a:pt x="8893" y="17026"/>
                  </a:lnTo>
                  <a:lnTo>
                    <a:pt x="9289" y="17158"/>
                  </a:lnTo>
                  <a:lnTo>
                    <a:pt x="9572" y="17280"/>
                  </a:lnTo>
                  <a:lnTo>
                    <a:pt x="9799" y="17412"/>
                  </a:lnTo>
                  <a:lnTo>
                    <a:pt x="9969" y="17555"/>
                  </a:lnTo>
                  <a:lnTo>
                    <a:pt x="10120" y="17687"/>
                  </a:lnTo>
                  <a:lnTo>
                    <a:pt x="10158" y="17831"/>
                  </a:lnTo>
                  <a:lnTo>
                    <a:pt x="10195" y="17974"/>
                  </a:lnTo>
                  <a:lnTo>
                    <a:pt x="10158" y="18128"/>
                  </a:lnTo>
                  <a:lnTo>
                    <a:pt x="10082" y="18271"/>
                  </a:lnTo>
                  <a:lnTo>
                    <a:pt x="9969" y="18426"/>
                  </a:lnTo>
                  <a:lnTo>
                    <a:pt x="9837" y="18569"/>
                  </a:lnTo>
                  <a:lnTo>
                    <a:pt x="9648" y="18701"/>
                  </a:lnTo>
                  <a:lnTo>
                    <a:pt x="9440" y="18822"/>
                  </a:lnTo>
                  <a:lnTo>
                    <a:pt x="9213" y="18999"/>
                  </a:lnTo>
                  <a:lnTo>
                    <a:pt x="9044" y="19186"/>
                  </a:lnTo>
                  <a:lnTo>
                    <a:pt x="8893" y="19395"/>
                  </a:lnTo>
                  <a:lnTo>
                    <a:pt x="8817" y="19627"/>
                  </a:lnTo>
                  <a:lnTo>
                    <a:pt x="8779" y="19858"/>
                  </a:lnTo>
                  <a:lnTo>
                    <a:pt x="8779" y="20112"/>
                  </a:lnTo>
                  <a:lnTo>
                    <a:pt x="8855" y="20354"/>
                  </a:lnTo>
                  <a:lnTo>
                    <a:pt x="8968" y="20586"/>
                  </a:lnTo>
                  <a:lnTo>
                    <a:pt x="9138" y="20817"/>
                  </a:lnTo>
                  <a:lnTo>
                    <a:pt x="9365" y="21026"/>
                  </a:lnTo>
                  <a:lnTo>
                    <a:pt x="9610" y="21192"/>
                  </a:lnTo>
                  <a:lnTo>
                    <a:pt x="9950" y="21368"/>
                  </a:lnTo>
                  <a:lnTo>
                    <a:pt x="10120" y="21445"/>
                  </a:lnTo>
                  <a:lnTo>
                    <a:pt x="10346" y="21511"/>
                  </a:lnTo>
                  <a:lnTo>
                    <a:pt x="10516" y="21555"/>
                  </a:lnTo>
                  <a:lnTo>
                    <a:pt x="10743" y="21600"/>
                  </a:lnTo>
                  <a:lnTo>
                    <a:pt x="10988" y="21644"/>
                  </a:lnTo>
                  <a:lnTo>
                    <a:pt x="11215" y="21666"/>
                  </a:lnTo>
                  <a:lnTo>
                    <a:pt x="11498" y="21666"/>
                  </a:lnTo>
                  <a:lnTo>
                    <a:pt x="11762" y="21666"/>
                  </a:lnTo>
                  <a:lnTo>
                    <a:pt x="12253" y="21644"/>
                  </a:lnTo>
                  <a:lnTo>
                    <a:pt x="12763" y="21577"/>
                  </a:lnTo>
                  <a:lnTo>
                    <a:pt x="13197" y="21467"/>
                  </a:lnTo>
                  <a:lnTo>
                    <a:pt x="13556" y="21346"/>
                  </a:lnTo>
                  <a:lnTo>
                    <a:pt x="13896" y="21192"/>
                  </a:lnTo>
                  <a:lnTo>
                    <a:pt x="14179" y="21026"/>
                  </a:lnTo>
                  <a:lnTo>
                    <a:pt x="14444" y="20839"/>
                  </a:lnTo>
                  <a:lnTo>
                    <a:pt x="14576" y="20641"/>
                  </a:lnTo>
                  <a:lnTo>
                    <a:pt x="14727" y="20431"/>
                  </a:lnTo>
                  <a:lnTo>
                    <a:pt x="14765" y="20200"/>
                  </a:lnTo>
                  <a:lnTo>
                    <a:pt x="14802" y="19991"/>
                  </a:lnTo>
                  <a:lnTo>
                    <a:pt x="14727" y="19759"/>
                  </a:lnTo>
                  <a:lnTo>
                    <a:pt x="14613" y="19550"/>
                  </a:lnTo>
                  <a:lnTo>
                    <a:pt x="14444" y="19307"/>
                  </a:lnTo>
                  <a:lnTo>
                    <a:pt x="14217" y="19098"/>
                  </a:lnTo>
                  <a:lnTo>
                    <a:pt x="13934" y="18911"/>
                  </a:lnTo>
                  <a:lnTo>
                    <a:pt x="13669" y="18745"/>
                  </a:lnTo>
                  <a:lnTo>
                    <a:pt x="13462" y="18547"/>
                  </a:lnTo>
                  <a:lnTo>
                    <a:pt x="13311" y="18337"/>
                  </a:lnTo>
                  <a:lnTo>
                    <a:pt x="13197" y="18150"/>
                  </a:lnTo>
                  <a:lnTo>
                    <a:pt x="13122" y="17941"/>
                  </a:lnTo>
                  <a:lnTo>
                    <a:pt x="13122" y="17720"/>
                  </a:lnTo>
                  <a:lnTo>
                    <a:pt x="13122" y="17533"/>
                  </a:lnTo>
                  <a:lnTo>
                    <a:pt x="13197" y="17346"/>
                  </a:lnTo>
                  <a:lnTo>
                    <a:pt x="13273" y="17158"/>
                  </a:lnTo>
                  <a:lnTo>
                    <a:pt x="13386" y="16982"/>
                  </a:lnTo>
                  <a:lnTo>
                    <a:pt x="13537" y="16839"/>
                  </a:lnTo>
                  <a:lnTo>
                    <a:pt x="13707" y="16706"/>
                  </a:lnTo>
                  <a:lnTo>
                    <a:pt x="13896" y="16607"/>
                  </a:lnTo>
                  <a:lnTo>
                    <a:pt x="14104" y="16519"/>
                  </a:lnTo>
                  <a:lnTo>
                    <a:pt x="14330" y="16453"/>
                  </a:lnTo>
                  <a:lnTo>
                    <a:pt x="14538" y="16431"/>
                  </a:lnTo>
                  <a:lnTo>
                    <a:pt x="14897" y="16453"/>
                  </a:lnTo>
                  <a:lnTo>
                    <a:pt x="15406" y="16497"/>
                  </a:lnTo>
                  <a:lnTo>
                    <a:pt x="16105" y="16541"/>
                  </a:lnTo>
                  <a:lnTo>
                    <a:pt x="16898" y="16607"/>
                  </a:lnTo>
                  <a:lnTo>
                    <a:pt x="17804" y="16651"/>
                  </a:lnTo>
                  <a:lnTo>
                    <a:pt x="18786" y="16684"/>
                  </a:lnTo>
                  <a:lnTo>
                    <a:pt x="19844" y="16728"/>
                  </a:lnTo>
                  <a:lnTo>
                    <a:pt x="20920" y="16751"/>
                  </a:lnTo>
                  <a:lnTo>
                    <a:pt x="21109" y="16497"/>
                  </a:lnTo>
                  <a:lnTo>
                    <a:pt x="21241" y="16222"/>
                  </a:lnTo>
                  <a:lnTo>
                    <a:pt x="21392" y="15946"/>
                  </a:lnTo>
                  <a:lnTo>
                    <a:pt x="21467" y="15648"/>
                  </a:lnTo>
                  <a:lnTo>
                    <a:pt x="21543" y="15351"/>
                  </a:lnTo>
                  <a:lnTo>
                    <a:pt x="21618" y="15042"/>
                  </a:lnTo>
                  <a:lnTo>
                    <a:pt x="21618" y="14745"/>
                  </a:lnTo>
                  <a:lnTo>
                    <a:pt x="21618" y="14447"/>
                  </a:lnTo>
                  <a:lnTo>
                    <a:pt x="21618" y="14150"/>
                  </a:lnTo>
                  <a:lnTo>
                    <a:pt x="21581" y="13852"/>
                  </a:lnTo>
                  <a:lnTo>
                    <a:pt x="21505" y="13577"/>
                  </a:lnTo>
                  <a:lnTo>
                    <a:pt x="21430" y="13301"/>
                  </a:lnTo>
                  <a:lnTo>
                    <a:pt x="21354" y="13048"/>
                  </a:lnTo>
                  <a:lnTo>
                    <a:pt x="21241" y="12816"/>
                  </a:lnTo>
                  <a:lnTo>
                    <a:pt x="21146" y="12607"/>
                  </a:lnTo>
                  <a:lnTo>
                    <a:pt x="21033" y="12431"/>
                  </a:lnTo>
                  <a:lnTo>
                    <a:pt x="20920" y="12265"/>
                  </a:lnTo>
                  <a:lnTo>
                    <a:pt x="20769" y="12144"/>
                  </a:lnTo>
                  <a:lnTo>
                    <a:pt x="20637" y="12034"/>
                  </a:lnTo>
                  <a:lnTo>
                    <a:pt x="20486" y="11946"/>
                  </a:lnTo>
                  <a:lnTo>
                    <a:pt x="20297" y="11891"/>
                  </a:lnTo>
                  <a:lnTo>
                    <a:pt x="20165" y="11846"/>
                  </a:lnTo>
                  <a:lnTo>
                    <a:pt x="19976" y="11824"/>
                  </a:lnTo>
                  <a:lnTo>
                    <a:pt x="19806" y="11802"/>
                  </a:lnTo>
                  <a:lnTo>
                    <a:pt x="19390" y="11824"/>
                  </a:lnTo>
                  <a:lnTo>
                    <a:pt x="18956" y="11891"/>
                  </a:lnTo>
                  <a:lnTo>
                    <a:pt x="18503" y="11968"/>
                  </a:lnTo>
                  <a:lnTo>
                    <a:pt x="17993" y="12078"/>
                  </a:lnTo>
                  <a:lnTo>
                    <a:pt x="17653" y="12144"/>
                  </a:lnTo>
                  <a:lnTo>
                    <a:pt x="17332" y="12199"/>
                  </a:lnTo>
                  <a:lnTo>
                    <a:pt x="17049" y="12221"/>
                  </a:lnTo>
                  <a:lnTo>
                    <a:pt x="16747" y="12243"/>
                  </a:lnTo>
                  <a:lnTo>
                    <a:pt x="16464" y="12243"/>
                  </a:lnTo>
                  <a:lnTo>
                    <a:pt x="16218" y="12243"/>
                  </a:lnTo>
                  <a:lnTo>
                    <a:pt x="15992" y="12221"/>
                  </a:lnTo>
                  <a:lnTo>
                    <a:pt x="15746" y="12199"/>
                  </a:lnTo>
                  <a:lnTo>
                    <a:pt x="15520" y="12155"/>
                  </a:lnTo>
                  <a:lnTo>
                    <a:pt x="15350" y="12122"/>
                  </a:lnTo>
                  <a:lnTo>
                    <a:pt x="15161" y="12056"/>
                  </a:lnTo>
                  <a:lnTo>
                    <a:pt x="14972" y="11990"/>
                  </a:lnTo>
                  <a:lnTo>
                    <a:pt x="14689" y="11846"/>
                  </a:lnTo>
                  <a:lnTo>
                    <a:pt x="14444" y="11670"/>
                  </a:lnTo>
                  <a:lnTo>
                    <a:pt x="14255" y="11483"/>
                  </a:lnTo>
                  <a:lnTo>
                    <a:pt x="14104" y="11295"/>
                  </a:lnTo>
                  <a:lnTo>
                    <a:pt x="14028" y="11086"/>
                  </a:lnTo>
                  <a:lnTo>
                    <a:pt x="13972" y="10888"/>
                  </a:lnTo>
                  <a:lnTo>
                    <a:pt x="13972" y="10700"/>
                  </a:lnTo>
                  <a:lnTo>
                    <a:pt x="14009" y="10513"/>
                  </a:lnTo>
                  <a:lnTo>
                    <a:pt x="14066" y="10359"/>
                  </a:lnTo>
                  <a:lnTo>
                    <a:pt x="14179" y="10215"/>
                  </a:lnTo>
                  <a:lnTo>
                    <a:pt x="14406" y="10006"/>
                  </a:lnTo>
                  <a:lnTo>
                    <a:pt x="14651" y="9830"/>
                  </a:lnTo>
                  <a:lnTo>
                    <a:pt x="14878" y="9686"/>
                  </a:lnTo>
                  <a:lnTo>
                    <a:pt x="15123" y="9554"/>
                  </a:lnTo>
                  <a:lnTo>
                    <a:pt x="15350" y="9477"/>
                  </a:lnTo>
                  <a:lnTo>
                    <a:pt x="15558" y="9411"/>
                  </a:lnTo>
                  <a:lnTo>
                    <a:pt x="15803" y="9345"/>
                  </a:lnTo>
                  <a:lnTo>
                    <a:pt x="16030" y="9323"/>
                  </a:lnTo>
                  <a:lnTo>
                    <a:pt x="16256" y="9301"/>
                  </a:lnTo>
                  <a:lnTo>
                    <a:pt x="16464" y="9323"/>
                  </a:lnTo>
                  <a:lnTo>
                    <a:pt x="16690" y="9345"/>
                  </a:lnTo>
                  <a:lnTo>
                    <a:pt x="16898" y="9367"/>
                  </a:lnTo>
                  <a:lnTo>
                    <a:pt x="17332" y="9477"/>
                  </a:lnTo>
                  <a:lnTo>
                    <a:pt x="17767" y="9598"/>
                  </a:lnTo>
                  <a:lnTo>
                    <a:pt x="18163" y="9731"/>
                  </a:lnTo>
                  <a:lnTo>
                    <a:pt x="18597" y="9874"/>
                  </a:lnTo>
                  <a:lnTo>
                    <a:pt x="18994" y="10006"/>
                  </a:lnTo>
                  <a:lnTo>
                    <a:pt x="19428" y="10083"/>
                  </a:lnTo>
                  <a:lnTo>
                    <a:pt x="19617" y="10127"/>
                  </a:lnTo>
                  <a:lnTo>
                    <a:pt x="19844" y="10149"/>
                  </a:lnTo>
                  <a:lnTo>
                    <a:pt x="20013" y="10149"/>
                  </a:lnTo>
                  <a:lnTo>
                    <a:pt x="20240" y="10127"/>
                  </a:lnTo>
                  <a:lnTo>
                    <a:pt x="20410" y="10105"/>
                  </a:lnTo>
                  <a:lnTo>
                    <a:pt x="20637" y="10061"/>
                  </a:lnTo>
                  <a:lnTo>
                    <a:pt x="20844" y="9984"/>
                  </a:lnTo>
                  <a:lnTo>
                    <a:pt x="21033" y="9896"/>
                  </a:lnTo>
                  <a:lnTo>
                    <a:pt x="21146" y="9830"/>
                  </a:lnTo>
                  <a:lnTo>
                    <a:pt x="21203" y="9753"/>
                  </a:lnTo>
                  <a:lnTo>
                    <a:pt x="21279" y="9642"/>
                  </a:lnTo>
                  <a:lnTo>
                    <a:pt x="21354" y="9521"/>
                  </a:lnTo>
                  <a:lnTo>
                    <a:pt x="21430" y="9246"/>
                  </a:lnTo>
                  <a:lnTo>
                    <a:pt x="21430" y="8904"/>
                  </a:lnTo>
                  <a:lnTo>
                    <a:pt x="21430" y="8540"/>
                  </a:lnTo>
                  <a:lnTo>
                    <a:pt x="21392" y="8144"/>
                  </a:lnTo>
                  <a:lnTo>
                    <a:pt x="21354" y="7714"/>
                  </a:lnTo>
                  <a:lnTo>
                    <a:pt x="21279" y="7295"/>
                  </a:lnTo>
                  <a:lnTo>
                    <a:pt x="21146" y="6446"/>
                  </a:lnTo>
                  <a:lnTo>
                    <a:pt x="20995" y="5686"/>
                  </a:lnTo>
                  <a:lnTo>
                    <a:pt x="20958" y="5366"/>
                  </a:lnTo>
                  <a:lnTo>
                    <a:pt x="20958" y="5091"/>
                  </a:lnTo>
                  <a:lnTo>
                    <a:pt x="20958" y="4860"/>
                  </a:lnTo>
                  <a:lnTo>
                    <a:pt x="21033" y="4716"/>
                  </a:lnTo>
                  <a:lnTo>
                    <a:pt x="20637" y="4860"/>
                  </a:lnTo>
                  <a:lnTo>
                    <a:pt x="20127" y="4992"/>
                  </a:lnTo>
                  <a:lnTo>
                    <a:pt x="19617" y="5069"/>
                  </a:lnTo>
                  <a:lnTo>
                    <a:pt x="19032" y="5157"/>
                  </a:lnTo>
                  <a:lnTo>
                    <a:pt x="18465" y="5201"/>
                  </a:lnTo>
                  <a:lnTo>
                    <a:pt x="17842" y="5245"/>
                  </a:lnTo>
                  <a:lnTo>
                    <a:pt x="17219" y="5267"/>
                  </a:lnTo>
                  <a:lnTo>
                    <a:pt x="16615" y="5267"/>
                  </a:lnTo>
                  <a:lnTo>
                    <a:pt x="15992" y="5245"/>
                  </a:lnTo>
                  <a:lnTo>
                    <a:pt x="15369" y="5201"/>
                  </a:lnTo>
                  <a:lnTo>
                    <a:pt x="14840" y="5157"/>
                  </a:lnTo>
                  <a:lnTo>
                    <a:pt x="14293" y="5091"/>
                  </a:lnTo>
                  <a:lnTo>
                    <a:pt x="13783" y="5014"/>
                  </a:lnTo>
                  <a:lnTo>
                    <a:pt x="13386" y="4926"/>
                  </a:lnTo>
                  <a:lnTo>
                    <a:pt x="13027" y="4815"/>
                  </a:lnTo>
                  <a:lnTo>
                    <a:pt x="12725" y="4716"/>
                  </a:lnTo>
                  <a:lnTo>
                    <a:pt x="12480" y="4606"/>
                  </a:lnTo>
                  <a:lnTo>
                    <a:pt x="12291" y="4496"/>
                  </a:lnTo>
                  <a:lnTo>
                    <a:pt x="12197" y="4397"/>
                  </a:lnTo>
                  <a:lnTo>
                    <a:pt x="12083" y="4286"/>
                  </a:lnTo>
                  <a:lnTo>
                    <a:pt x="12046" y="4187"/>
                  </a:lnTo>
                  <a:lnTo>
                    <a:pt x="12008" y="4077"/>
                  </a:lnTo>
                  <a:lnTo>
                    <a:pt x="12046" y="3967"/>
                  </a:lnTo>
                  <a:lnTo>
                    <a:pt x="12121" y="3868"/>
                  </a:lnTo>
                  <a:lnTo>
                    <a:pt x="12197" y="3735"/>
                  </a:lnTo>
                  <a:lnTo>
                    <a:pt x="12291" y="3614"/>
                  </a:lnTo>
                  <a:lnTo>
                    <a:pt x="12442" y="3482"/>
                  </a:lnTo>
                  <a:lnTo>
                    <a:pt x="12631" y="3361"/>
                  </a:lnTo>
                  <a:lnTo>
                    <a:pt x="13065" y="3085"/>
                  </a:lnTo>
                  <a:lnTo>
                    <a:pt x="13537" y="2766"/>
                  </a:lnTo>
                  <a:lnTo>
                    <a:pt x="13783" y="2578"/>
                  </a:lnTo>
                  <a:lnTo>
                    <a:pt x="13934" y="2380"/>
                  </a:lnTo>
                  <a:lnTo>
                    <a:pt x="14028" y="2171"/>
                  </a:lnTo>
                  <a:lnTo>
                    <a:pt x="14104" y="1961"/>
                  </a:lnTo>
                  <a:lnTo>
                    <a:pt x="14104" y="1730"/>
                  </a:lnTo>
                  <a:lnTo>
                    <a:pt x="14066" y="1498"/>
                  </a:lnTo>
                  <a:lnTo>
                    <a:pt x="13972" y="1267"/>
                  </a:lnTo>
                  <a:lnTo>
                    <a:pt x="13820" y="1057"/>
                  </a:lnTo>
                  <a:lnTo>
                    <a:pt x="13594" y="837"/>
                  </a:lnTo>
                  <a:lnTo>
                    <a:pt x="13386" y="628"/>
                  </a:lnTo>
                  <a:lnTo>
                    <a:pt x="13103" y="462"/>
                  </a:lnTo>
                  <a:lnTo>
                    <a:pt x="12763" y="308"/>
                  </a:lnTo>
                  <a:lnTo>
                    <a:pt x="12404" y="187"/>
                  </a:lnTo>
                  <a:lnTo>
                    <a:pt x="12008" y="77"/>
                  </a:lnTo>
                  <a:lnTo>
                    <a:pt x="11574" y="33"/>
                  </a:lnTo>
                  <a:lnTo>
                    <a:pt x="11102" y="11"/>
                  </a:lnTo>
                  <a:lnTo>
                    <a:pt x="10667" y="11"/>
                  </a:lnTo>
                  <a:lnTo>
                    <a:pt x="10233" y="77"/>
                  </a:lnTo>
                  <a:lnTo>
                    <a:pt x="9837" y="187"/>
                  </a:lnTo>
                  <a:lnTo>
                    <a:pt x="9440" y="286"/>
                  </a:lnTo>
                  <a:lnTo>
                    <a:pt x="9062" y="462"/>
                  </a:lnTo>
                  <a:lnTo>
                    <a:pt x="8741" y="628"/>
                  </a:lnTo>
                  <a:lnTo>
                    <a:pt x="8458" y="815"/>
                  </a:lnTo>
                  <a:lnTo>
                    <a:pt x="8232" y="1035"/>
                  </a:lnTo>
                  <a:lnTo>
                    <a:pt x="8062" y="1245"/>
                  </a:lnTo>
                  <a:lnTo>
                    <a:pt x="7911" y="1476"/>
                  </a:lnTo>
                  <a:lnTo>
                    <a:pt x="7835" y="1708"/>
                  </a:lnTo>
                  <a:lnTo>
                    <a:pt x="7797" y="1961"/>
                  </a:lnTo>
                  <a:lnTo>
                    <a:pt x="7835" y="2193"/>
                  </a:lnTo>
                  <a:lnTo>
                    <a:pt x="7948" y="2402"/>
                  </a:lnTo>
                  <a:lnTo>
                    <a:pt x="8062" y="2534"/>
                  </a:lnTo>
                  <a:lnTo>
                    <a:pt x="8175" y="2644"/>
                  </a:lnTo>
                  <a:lnTo>
                    <a:pt x="8269" y="2744"/>
                  </a:lnTo>
                  <a:lnTo>
                    <a:pt x="8420" y="2832"/>
                  </a:lnTo>
                  <a:lnTo>
                    <a:pt x="8704" y="3019"/>
                  </a:lnTo>
                  <a:lnTo>
                    <a:pt x="8968" y="3206"/>
                  </a:lnTo>
                  <a:lnTo>
                    <a:pt x="9138" y="3405"/>
                  </a:lnTo>
                  <a:lnTo>
                    <a:pt x="9327" y="3570"/>
                  </a:lnTo>
                  <a:lnTo>
                    <a:pt x="9440" y="3735"/>
                  </a:lnTo>
                  <a:lnTo>
                    <a:pt x="9516" y="3890"/>
                  </a:lnTo>
                  <a:lnTo>
                    <a:pt x="9534" y="4033"/>
                  </a:lnTo>
                  <a:lnTo>
                    <a:pt x="9534" y="4165"/>
                  </a:lnTo>
                  <a:lnTo>
                    <a:pt x="9516" y="4286"/>
                  </a:lnTo>
                  <a:lnTo>
                    <a:pt x="9440" y="4397"/>
                  </a:lnTo>
                  <a:lnTo>
                    <a:pt x="9327" y="4496"/>
                  </a:lnTo>
                  <a:lnTo>
                    <a:pt x="9176" y="4562"/>
                  </a:lnTo>
                  <a:lnTo>
                    <a:pt x="9006" y="4628"/>
                  </a:lnTo>
                  <a:lnTo>
                    <a:pt x="8779" y="4694"/>
                  </a:lnTo>
                  <a:lnTo>
                    <a:pt x="8534" y="4716"/>
                  </a:lnTo>
                  <a:lnTo>
                    <a:pt x="8232" y="4716"/>
                  </a:lnTo>
                  <a:lnTo>
                    <a:pt x="7118" y="4738"/>
                  </a:lnTo>
                  <a:lnTo>
                    <a:pt x="5947" y="4771"/>
                  </a:lnTo>
                  <a:lnTo>
                    <a:pt x="4795" y="4815"/>
                  </a:lnTo>
                  <a:lnTo>
                    <a:pt x="3681" y="4860"/>
                  </a:lnTo>
                  <a:lnTo>
                    <a:pt x="2662" y="4882"/>
                  </a:lnTo>
                  <a:lnTo>
                    <a:pt x="1755" y="4882"/>
                  </a:lnTo>
                  <a:lnTo>
                    <a:pt x="1359" y="4860"/>
                  </a:lnTo>
                  <a:lnTo>
                    <a:pt x="981" y="4837"/>
                  </a:lnTo>
                  <a:lnTo>
                    <a:pt x="698" y="4771"/>
                  </a:lnTo>
                  <a:lnTo>
                    <a:pt x="453" y="4716"/>
                  </a:lnTo>
                  <a:lnTo>
                    <a:pt x="453" y="5322"/>
                  </a:lnTo>
                  <a:lnTo>
                    <a:pt x="453" y="6083"/>
                  </a:lnTo>
                  <a:lnTo>
                    <a:pt x="453" y="6909"/>
                  </a:lnTo>
                  <a:lnTo>
                    <a:pt x="453" y="7780"/>
                  </a:lnTo>
                  <a:lnTo>
                    <a:pt x="453" y="8606"/>
                  </a:lnTo>
                  <a:lnTo>
                    <a:pt x="453" y="9345"/>
                  </a:lnTo>
                  <a:lnTo>
                    <a:pt x="453" y="9918"/>
                  </a:lnTo>
                  <a:lnTo>
                    <a:pt x="453" y="10282"/>
                  </a:lnTo>
                  <a:lnTo>
                    <a:pt x="490" y="10381"/>
                  </a:lnTo>
                  <a:lnTo>
                    <a:pt x="547" y="10491"/>
                  </a:lnTo>
                  <a:lnTo>
                    <a:pt x="660" y="10590"/>
                  </a:lnTo>
                  <a:lnTo>
                    <a:pt x="811" y="10700"/>
                  </a:lnTo>
                  <a:lnTo>
                    <a:pt x="981" y="10811"/>
                  </a:lnTo>
                  <a:lnTo>
                    <a:pt x="1208" y="10888"/>
                  </a:lnTo>
                  <a:lnTo>
                    <a:pt x="1453" y="10954"/>
                  </a:lnTo>
                  <a:lnTo>
                    <a:pt x="1718" y="11020"/>
                  </a:lnTo>
                  <a:lnTo>
                    <a:pt x="1963" y="11064"/>
                  </a:lnTo>
                  <a:lnTo>
                    <a:pt x="2265" y="11086"/>
                  </a:lnTo>
                  <a:lnTo>
                    <a:pt x="2548" y="11064"/>
                  </a:lnTo>
                  <a:lnTo>
                    <a:pt x="2794" y="11042"/>
                  </a:lnTo>
                  <a:lnTo>
                    <a:pt x="3096" y="10976"/>
                  </a:lnTo>
                  <a:lnTo>
                    <a:pt x="3341" y="10888"/>
                  </a:lnTo>
                  <a:lnTo>
                    <a:pt x="3606" y="10766"/>
                  </a:lnTo>
                  <a:lnTo>
                    <a:pt x="3813" y="10590"/>
                  </a:lnTo>
                  <a:close/>
                </a:path>
              </a:pathLst>
            </a:custGeom>
            <a:solidFill>
              <a:srgbClr val="D8EBB3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  <p:sp>
          <p:nvSpPr>
            <p:cNvPr id="22546" name="Puzzle1"/>
            <p:cNvSpPr>
              <a:spLocks noEditPoints="1" noChangeArrowheads="1"/>
            </p:cNvSpPr>
            <p:nvPr/>
          </p:nvSpPr>
          <p:spPr bwMode="auto">
            <a:xfrm>
              <a:off x="1824" y="1091"/>
              <a:ext cx="1800" cy="1051"/>
            </a:xfrm>
            <a:custGeom>
              <a:avLst/>
              <a:gdLst>
                <a:gd name="T0" fmla="*/ 16740 w 21600"/>
                <a:gd name="T1" fmla="*/ 21078 h 21600"/>
                <a:gd name="T2" fmla="*/ 16976 w 21600"/>
                <a:gd name="T3" fmla="*/ 521 h 21600"/>
                <a:gd name="T4" fmla="*/ 4725 w 21600"/>
                <a:gd name="T5" fmla="*/ 856 h 21600"/>
                <a:gd name="T6" fmla="*/ 5040 w 21600"/>
                <a:gd name="T7" fmla="*/ 21004 h 21600"/>
                <a:gd name="T8" fmla="*/ 10811 w 21600"/>
                <a:gd name="T9" fmla="*/ 12885 h 21600"/>
                <a:gd name="T10" fmla="*/ 10845 w 21600"/>
                <a:gd name="T11" fmla="*/ 8714 h 21600"/>
                <a:gd name="T12" fmla="*/ 21600 w 21600"/>
                <a:gd name="T13" fmla="*/ 10000 h 21600"/>
                <a:gd name="T14" fmla="*/ 56 w 21600"/>
                <a:gd name="T15" fmla="*/ 10000 h 21600"/>
                <a:gd name="T16" fmla="*/ 6086 w 21600"/>
                <a:gd name="T17" fmla="*/ 2569 h 21600"/>
                <a:gd name="T18" fmla="*/ 16132 w 21600"/>
                <a:gd name="T19" fmla="*/ 1955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9360" y="20836"/>
                  </a:moveTo>
                  <a:lnTo>
                    <a:pt x="9528" y="20836"/>
                  </a:lnTo>
                  <a:lnTo>
                    <a:pt x="9686" y="20762"/>
                  </a:lnTo>
                  <a:lnTo>
                    <a:pt x="9810" y="20687"/>
                  </a:lnTo>
                  <a:lnTo>
                    <a:pt x="9922" y="20575"/>
                  </a:lnTo>
                  <a:lnTo>
                    <a:pt x="10012" y="20426"/>
                  </a:lnTo>
                  <a:lnTo>
                    <a:pt x="10068" y="20296"/>
                  </a:lnTo>
                  <a:lnTo>
                    <a:pt x="10113" y="20110"/>
                  </a:lnTo>
                  <a:lnTo>
                    <a:pt x="10136" y="19905"/>
                  </a:lnTo>
                  <a:lnTo>
                    <a:pt x="10136" y="19682"/>
                  </a:lnTo>
                  <a:lnTo>
                    <a:pt x="10113" y="19440"/>
                  </a:lnTo>
                  <a:lnTo>
                    <a:pt x="10068" y="19142"/>
                  </a:lnTo>
                  <a:lnTo>
                    <a:pt x="10012" y="18900"/>
                  </a:lnTo>
                  <a:lnTo>
                    <a:pt x="9900" y="18620"/>
                  </a:lnTo>
                  <a:lnTo>
                    <a:pt x="9787" y="18285"/>
                  </a:lnTo>
                  <a:lnTo>
                    <a:pt x="9641" y="17968"/>
                  </a:lnTo>
                  <a:lnTo>
                    <a:pt x="9472" y="17652"/>
                  </a:lnTo>
                  <a:lnTo>
                    <a:pt x="9382" y="17466"/>
                  </a:lnTo>
                  <a:lnTo>
                    <a:pt x="9315" y="17298"/>
                  </a:lnTo>
                  <a:lnTo>
                    <a:pt x="9258" y="17112"/>
                  </a:lnTo>
                  <a:lnTo>
                    <a:pt x="9191" y="16926"/>
                  </a:lnTo>
                  <a:lnTo>
                    <a:pt x="9123" y="16535"/>
                  </a:lnTo>
                  <a:lnTo>
                    <a:pt x="9101" y="16144"/>
                  </a:lnTo>
                  <a:lnTo>
                    <a:pt x="9101" y="15753"/>
                  </a:lnTo>
                  <a:lnTo>
                    <a:pt x="9168" y="15362"/>
                  </a:lnTo>
                  <a:lnTo>
                    <a:pt x="9236" y="14971"/>
                  </a:lnTo>
                  <a:lnTo>
                    <a:pt x="9360" y="14580"/>
                  </a:lnTo>
                  <a:lnTo>
                    <a:pt x="9495" y="14244"/>
                  </a:lnTo>
                  <a:lnTo>
                    <a:pt x="9663" y="13891"/>
                  </a:lnTo>
                  <a:lnTo>
                    <a:pt x="9855" y="13611"/>
                  </a:lnTo>
                  <a:lnTo>
                    <a:pt x="10068" y="13351"/>
                  </a:lnTo>
                  <a:lnTo>
                    <a:pt x="10293" y="13146"/>
                  </a:lnTo>
                  <a:lnTo>
                    <a:pt x="10552" y="12997"/>
                  </a:lnTo>
                  <a:lnTo>
                    <a:pt x="10811" y="12885"/>
                  </a:lnTo>
                  <a:lnTo>
                    <a:pt x="11069" y="12866"/>
                  </a:lnTo>
                  <a:lnTo>
                    <a:pt x="11351" y="12885"/>
                  </a:lnTo>
                  <a:lnTo>
                    <a:pt x="11610" y="12997"/>
                  </a:lnTo>
                  <a:lnTo>
                    <a:pt x="11846" y="13183"/>
                  </a:lnTo>
                  <a:lnTo>
                    <a:pt x="12060" y="13388"/>
                  </a:lnTo>
                  <a:lnTo>
                    <a:pt x="12251" y="13648"/>
                  </a:lnTo>
                  <a:lnTo>
                    <a:pt x="12419" y="13928"/>
                  </a:lnTo>
                  <a:lnTo>
                    <a:pt x="12555" y="14244"/>
                  </a:lnTo>
                  <a:lnTo>
                    <a:pt x="12690" y="14617"/>
                  </a:lnTo>
                  <a:lnTo>
                    <a:pt x="12768" y="15008"/>
                  </a:lnTo>
                  <a:lnTo>
                    <a:pt x="12836" y="15399"/>
                  </a:lnTo>
                  <a:lnTo>
                    <a:pt x="12858" y="15753"/>
                  </a:lnTo>
                  <a:lnTo>
                    <a:pt x="12858" y="16144"/>
                  </a:lnTo>
                  <a:lnTo>
                    <a:pt x="12813" y="16535"/>
                  </a:lnTo>
                  <a:lnTo>
                    <a:pt x="12746" y="16888"/>
                  </a:lnTo>
                  <a:lnTo>
                    <a:pt x="12667" y="17224"/>
                  </a:lnTo>
                  <a:lnTo>
                    <a:pt x="12510" y="17503"/>
                  </a:lnTo>
                  <a:lnTo>
                    <a:pt x="12228" y="18043"/>
                  </a:lnTo>
                  <a:lnTo>
                    <a:pt x="11970" y="18546"/>
                  </a:lnTo>
                  <a:lnTo>
                    <a:pt x="11868" y="18751"/>
                  </a:lnTo>
                  <a:lnTo>
                    <a:pt x="11778" y="18974"/>
                  </a:lnTo>
                  <a:lnTo>
                    <a:pt x="11711" y="19179"/>
                  </a:lnTo>
                  <a:lnTo>
                    <a:pt x="11666" y="19365"/>
                  </a:lnTo>
                  <a:lnTo>
                    <a:pt x="11632" y="19570"/>
                  </a:lnTo>
                  <a:lnTo>
                    <a:pt x="11632" y="19756"/>
                  </a:lnTo>
                  <a:lnTo>
                    <a:pt x="11632" y="19942"/>
                  </a:lnTo>
                  <a:lnTo>
                    <a:pt x="11643" y="20110"/>
                  </a:lnTo>
                  <a:lnTo>
                    <a:pt x="11711" y="20296"/>
                  </a:lnTo>
                  <a:lnTo>
                    <a:pt x="11801" y="20464"/>
                  </a:lnTo>
                  <a:lnTo>
                    <a:pt x="11891" y="20650"/>
                  </a:lnTo>
                  <a:lnTo>
                    <a:pt x="12037" y="20836"/>
                  </a:lnTo>
                  <a:lnTo>
                    <a:pt x="12206" y="21004"/>
                  </a:lnTo>
                  <a:lnTo>
                    <a:pt x="12419" y="21190"/>
                  </a:lnTo>
                  <a:lnTo>
                    <a:pt x="12667" y="21320"/>
                  </a:lnTo>
                  <a:lnTo>
                    <a:pt x="12960" y="21432"/>
                  </a:lnTo>
                  <a:lnTo>
                    <a:pt x="13286" y="21544"/>
                  </a:lnTo>
                  <a:lnTo>
                    <a:pt x="13612" y="21655"/>
                  </a:lnTo>
                  <a:lnTo>
                    <a:pt x="13983" y="21693"/>
                  </a:lnTo>
                  <a:lnTo>
                    <a:pt x="14343" y="21730"/>
                  </a:lnTo>
                  <a:lnTo>
                    <a:pt x="14715" y="21730"/>
                  </a:lnTo>
                  <a:lnTo>
                    <a:pt x="15075" y="21730"/>
                  </a:lnTo>
                  <a:lnTo>
                    <a:pt x="15446" y="21655"/>
                  </a:lnTo>
                  <a:lnTo>
                    <a:pt x="15794" y="21581"/>
                  </a:lnTo>
                  <a:lnTo>
                    <a:pt x="16132" y="21432"/>
                  </a:lnTo>
                  <a:lnTo>
                    <a:pt x="16458" y="21302"/>
                  </a:lnTo>
                  <a:lnTo>
                    <a:pt x="16740" y="21078"/>
                  </a:lnTo>
                  <a:lnTo>
                    <a:pt x="16976" y="20836"/>
                  </a:lnTo>
                  <a:lnTo>
                    <a:pt x="17043" y="20650"/>
                  </a:lnTo>
                  <a:lnTo>
                    <a:pt x="17088" y="20426"/>
                  </a:lnTo>
                  <a:lnTo>
                    <a:pt x="17133" y="20222"/>
                  </a:lnTo>
                  <a:lnTo>
                    <a:pt x="17156" y="19980"/>
                  </a:lnTo>
                  <a:lnTo>
                    <a:pt x="17167" y="19477"/>
                  </a:lnTo>
                  <a:lnTo>
                    <a:pt x="17167" y="18974"/>
                  </a:lnTo>
                  <a:lnTo>
                    <a:pt x="17156" y="18397"/>
                  </a:lnTo>
                  <a:lnTo>
                    <a:pt x="17111" y="17820"/>
                  </a:lnTo>
                  <a:lnTo>
                    <a:pt x="17066" y="17261"/>
                  </a:lnTo>
                  <a:lnTo>
                    <a:pt x="16998" y="16646"/>
                  </a:lnTo>
                  <a:lnTo>
                    <a:pt x="16852" y="15511"/>
                  </a:lnTo>
                  <a:lnTo>
                    <a:pt x="16740" y="14393"/>
                  </a:lnTo>
                  <a:lnTo>
                    <a:pt x="16717" y="13928"/>
                  </a:lnTo>
                  <a:lnTo>
                    <a:pt x="16695" y="13462"/>
                  </a:lnTo>
                  <a:lnTo>
                    <a:pt x="16717" y="13071"/>
                  </a:lnTo>
                  <a:lnTo>
                    <a:pt x="16785" y="12755"/>
                  </a:lnTo>
                  <a:lnTo>
                    <a:pt x="16852" y="12419"/>
                  </a:lnTo>
                  <a:lnTo>
                    <a:pt x="16953" y="12140"/>
                  </a:lnTo>
                  <a:lnTo>
                    <a:pt x="17088" y="11898"/>
                  </a:lnTo>
                  <a:lnTo>
                    <a:pt x="17212" y="11675"/>
                  </a:lnTo>
                  <a:lnTo>
                    <a:pt x="17370" y="11470"/>
                  </a:lnTo>
                  <a:lnTo>
                    <a:pt x="17516" y="11284"/>
                  </a:lnTo>
                  <a:lnTo>
                    <a:pt x="17696" y="11135"/>
                  </a:lnTo>
                  <a:lnTo>
                    <a:pt x="17865" y="11042"/>
                  </a:lnTo>
                  <a:lnTo>
                    <a:pt x="18033" y="10930"/>
                  </a:lnTo>
                  <a:lnTo>
                    <a:pt x="18213" y="10893"/>
                  </a:lnTo>
                  <a:lnTo>
                    <a:pt x="18382" y="10893"/>
                  </a:lnTo>
                  <a:lnTo>
                    <a:pt x="18551" y="10967"/>
                  </a:lnTo>
                  <a:lnTo>
                    <a:pt x="18708" y="11042"/>
                  </a:lnTo>
                  <a:lnTo>
                    <a:pt x="18855" y="11172"/>
                  </a:lnTo>
                  <a:lnTo>
                    <a:pt x="19012" y="11358"/>
                  </a:lnTo>
                  <a:lnTo>
                    <a:pt x="19136" y="11600"/>
                  </a:lnTo>
                  <a:lnTo>
                    <a:pt x="19271" y="11861"/>
                  </a:lnTo>
                  <a:lnTo>
                    <a:pt x="19440" y="12028"/>
                  </a:lnTo>
                  <a:lnTo>
                    <a:pt x="19608" y="12177"/>
                  </a:lnTo>
                  <a:lnTo>
                    <a:pt x="19822" y="12289"/>
                  </a:lnTo>
                  <a:lnTo>
                    <a:pt x="20025" y="12289"/>
                  </a:lnTo>
                  <a:lnTo>
                    <a:pt x="20238" y="12289"/>
                  </a:lnTo>
                  <a:lnTo>
                    <a:pt x="20452" y="12215"/>
                  </a:lnTo>
                  <a:lnTo>
                    <a:pt x="20643" y="12103"/>
                  </a:lnTo>
                  <a:lnTo>
                    <a:pt x="20846" y="11973"/>
                  </a:lnTo>
                  <a:lnTo>
                    <a:pt x="21037" y="11786"/>
                  </a:lnTo>
                  <a:lnTo>
                    <a:pt x="21206" y="11563"/>
                  </a:lnTo>
                  <a:lnTo>
                    <a:pt x="21363" y="11321"/>
                  </a:lnTo>
                  <a:lnTo>
                    <a:pt x="21465" y="11079"/>
                  </a:lnTo>
                  <a:lnTo>
                    <a:pt x="21577" y="10744"/>
                  </a:lnTo>
                  <a:lnTo>
                    <a:pt x="21622" y="10427"/>
                  </a:lnTo>
                  <a:lnTo>
                    <a:pt x="21645" y="10111"/>
                  </a:lnTo>
                  <a:lnTo>
                    <a:pt x="21622" y="9608"/>
                  </a:lnTo>
                  <a:lnTo>
                    <a:pt x="21577" y="9142"/>
                  </a:lnTo>
                  <a:lnTo>
                    <a:pt x="21465" y="8751"/>
                  </a:lnTo>
                  <a:lnTo>
                    <a:pt x="21363" y="8397"/>
                  </a:lnTo>
                  <a:lnTo>
                    <a:pt x="21206" y="8062"/>
                  </a:lnTo>
                  <a:lnTo>
                    <a:pt x="21037" y="7820"/>
                  </a:lnTo>
                  <a:lnTo>
                    <a:pt x="20846" y="7597"/>
                  </a:lnTo>
                  <a:lnTo>
                    <a:pt x="20643" y="7429"/>
                  </a:lnTo>
                  <a:lnTo>
                    <a:pt x="20452" y="7317"/>
                  </a:lnTo>
                  <a:lnTo>
                    <a:pt x="20238" y="7206"/>
                  </a:lnTo>
                  <a:lnTo>
                    <a:pt x="20025" y="7168"/>
                  </a:lnTo>
                  <a:lnTo>
                    <a:pt x="19822" y="7206"/>
                  </a:lnTo>
                  <a:lnTo>
                    <a:pt x="19608" y="7243"/>
                  </a:lnTo>
                  <a:lnTo>
                    <a:pt x="19440" y="7355"/>
                  </a:lnTo>
                  <a:lnTo>
                    <a:pt x="19271" y="7504"/>
                  </a:lnTo>
                  <a:lnTo>
                    <a:pt x="19136" y="7708"/>
                  </a:lnTo>
                  <a:lnTo>
                    <a:pt x="19012" y="7895"/>
                  </a:lnTo>
                  <a:lnTo>
                    <a:pt x="18832" y="8025"/>
                  </a:lnTo>
                  <a:lnTo>
                    <a:pt x="18663" y="8174"/>
                  </a:lnTo>
                  <a:lnTo>
                    <a:pt x="18472" y="8248"/>
                  </a:lnTo>
                  <a:lnTo>
                    <a:pt x="18270" y="8286"/>
                  </a:lnTo>
                  <a:lnTo>
                    <a:pt x="18078" y="8323"/>
                  </a:lnTo>
                  <a:lnTo>
                    <a:pt x="17887" y="8323"/>
                  </a:lnTo>
                  <a:lnTo>
                    <a:pt x="17696" y="8248"/>
                  </a:lnTo>
                  <a:lnTo>
                    <a:pt x="17493" y="8174"/>
                  </a:lnTo>
                  <a:lnTo>
                    <a:pt x="17302" y="8062"/>
                  </a:lnTo>
                  <a:lnTo>
                    <a:pt x="17133" y="7969"/>
                  </a:lnTo>
                  <a:lnTo>
                    <a:pt x="16976" y="7783"/>
                  </a:lnTo>
                  <a:lnTo>
                    <a:pt x="16852" y="7597"/>
                  </a:lnTo>
                  <a:lnTo>
                    <a:pt x="16740" y="7429"/>
                  </a:lnTo>
                  <a:lnTo>
                    <a:pt x="16672" y="7168"/>
                  </a:lnTo>
                  <a:lnTo>
                    <a:pt x="16638" y="6926"/>
                  </a:lnTo>
                  <a:lnTo>
                    <a:pt x="16616" y="6498"/>
                  </a:lnTo>
                  <a:lnTo>
                    <a:pt x="16616" y="5772"/>
                  </a:lnTo>
                  <a:lnTo>
                    <a:pt x="16650" y="4915"/>
                  </a:lnTo>
                  <a:lnTo>
                    <a:pt x="16695" y="3928"/>
                  </a:lnTo>
                  <a:lnTo>
                    <a:pt x="16762" y="2960"/>
                  </a:lnTo>
                  <a:lnTo>
                    <a:pt x="16830" y="1992"/>
                  </a:lnTo>
                  <a:lnTo>
                    <a:pt x="16908" y="1173"/>
                  </a:lnTo>
                  <a:lnTo>
                    <a:pt x="16976" y="521"/>
                  </a:lnTo>
                  <a:lnTo>
                    <a:pt x="16953" y="521"/>
                  </a:lnTo>
                  <a:lnTo>
                    <a:pt x="16931" y="521"/>
                  </a:lnTo>
                  <a:lnTo>
                    <a:pt x="16267" y="484"/>
                  </a:lnTo>
                  <a:lnTo>
                    <a:pt x="15637" y="428"/>
                  </a:lnTo>
                  <a:lnTo>
                    <a:pt x="15063" y="353"/>
                  </a:lnTo>
                  <a:lnTo>
                    <a:pt x="14523" y="279"/>
                  </a:lnTo>
                  <a:lnTo>
                    <a:pt x="14040" y="167"/>
                  </a:lnTo>
                  <a:lnTo>
                    <a:pt x="13635" y="93"/>
                  </a:lnTo>
                  <a:lnTo>
                    <a:pt x="13331" y="18"/>
                  </a:lnTo>
                  <a:lnTo>
                    <a:pt x="13117" y="18"/>
                  </a:lnTo>
                  <a:lnTo>
                    <a:pt x="12982" y="18"/>
                  </a:lnTo>
                  <a:lnTo>
                    <a:pt x="12858" y="130"/>
                  </a:lnTo>
                  <a:lnTo>
                    <a:pt x="12723" y="279"/>
                  </a:lnTo>
                  <a:lnTo>
                    <a:pt x="12622" y="446"/>
                  </a:lnTo>
                  <a:lnTo>
                    <a:pt x="12510" y="670"/>
                  </a:lnTo>
                  <a:lnTo>
                    <a:pt x="12419" y="912"/>
                  </a:lnTo>
                  <a:lnTo>
                    <a:pt x="12363" y="1210"/>
                  </a:lnTo>
                  <a:lnTo>
                    <a:pt x="12318" y="1526"/>
                  </a:lnTo>
                  <a:lnTo>
                    <a:pt x="12273" y="1843"/>
                  </a:lnTo>
                  <a:lnTo>
                    <a:pt x="12251" y="2215"/>
                  </a:lnTo>
                  <a:lnTo>
                    <a:pt x="12273" y="2532"/>
                  </a:lnTo>
                  <a:lnTo>
                    <a:pt x="12318" y="2886"/>
                  </a:lnTo>
                  <a:lnTo>
                    <a:pt x="12386" y="3240"/>
                  </a:lnTo>
                  <a:lnTo>
                    <a:pt x="12464" y="3556"/>
                  </a:lnTo>
                  <a:lnTo>
                    <a:pt x="12577" y="3891"/>
                  </a:lnTo>
                  <a:lnTo>
                    <a:pt x="12746" y="4171"/>
                  </a:lnTo>
                  <a:lnTo>
                    <a:pt x="12926" y="4487"/>
                  </a:lnTo>
                  <a:lnTo>
                    <a:pt x="13050" y="4860"/>
                  </a:lnTo>
                  <a:lnTo>
                    <a:pt x="13162" y="5251"/>
                  </a:lnTo>
                  <a:lnTo>
                    <a:pt x="13218" y="5604"/>
                  </a:lnTo>
                  <a:lnTo>
                    <a:pt x="13263" y="5995"/>
                  </a:lnTo>
                  <a:lnTo>
                    <a:pt x="13241" y="6386"/>
                  </a:lnTo>
                  <a:lnTo>
                    <a:pt x="13218" y="6740"/>
                  </a:lnTo>
                  <a:lnTo>
                    <a:pt x="13139" y="7094"/>
                  </a:lnTo>
                  <a:lnTo>
                    <a:pt x="13050" y="7429"/>
                  </a:lnTo>
                  <a:lnTo>
                    <a:pt x="12903" y="7746"/>
                  </a:lnTo>
                  <a:lnTo>
                    <a:pt x="12723" y="8025"/>
                  </a:lnTo>
                  <a:lnTo>
                    <a:pt x="12532" y="8286"/>
                  </a:lnTo>
                  <a:lnTo>
                    <a:pt x="12318" y="8491"/>
                  </a:lnTo>
                  <a:lnTo>
                    <a:pt x="12060" y="8677"/>
                  </a:lnTo>
                  <a:lnTo>
                    <a:pt x="11756" y="8788"/>
                  </a:lnTo>
                  <a:lnTo>
                    <a:pt x="11452" y="8826"/>
                  </a:lnTo>
                  <a:lnTo>
                    <a:pt x="11283" y="8826"/>
                  </a:lnTo>
                  <a:lnTo>
                    <a:pt x="11126" y="8826"/>
                  </a:lnTo>
                  <a:lnTo>
                    <a:pt x="11002" y="8788"/>
                  </a:lnTo>
                  <a:lnTo>
                    <a:pt x="10845" y="8714"/>
                  </a:lnTo>
                  <a:lnTo>
                    <a:pt x="10721" y="8640"/>
                  </a:lnTo>
                  <a:lnTo>
                    <a:pt x="10608" y="8565"/>
                  </a:lnTo>
                  <a:lnTo>
                    <a:pt x="10485" y="8453"/>
                  </a:lnTo>
                  <a:lnTo>
                    <a:pt x="10372" y="8323"/>
                  </a:lnTo>
                  <a:lnTo>
                    <a:pt x="10181" y="8062"/>
                  </a:lnTo>
                  <a:lnTo>
                    <a:pt x="10035" y="7746"/>
                  </a:lnTo>
                  <a:lnTo>
                    <a:pt x="9900" y="7392"/>
                  </a:lnTo>
                  <a:lnTo>
                    <a:pt x="9787" y="7001"/>
                  </a:lnTo>
                  <a:lnTo>
                    <a:pt x="9731" y="6610"/>
                  </a:lnTo>
                  <a:lnTo>
                    <a:pt x="9686" y="6219"/>
                  </a:lnTo>
                  <a:lnTo>
                    <a:pt x="9663" y="5772"/>
                  </a:lnTo>
                  <a:lnTo>
                    <a:pt x="9686" y="5381"/>
                  </a:lnTo>
                  <a:lnTo>
                    <a:pt x="9753" y="4990"/>
                  </a:lnTo>
                  <a:lnTo>
                    <a:pt x="9832" y="4636"/>
                  </a:lnTo>
                  <a:lnTo>
                    <a:pt x="9945" y="4320"/>
                  </a:lnTo>
                  <a:lnTo>
                    <a:pt x="10068" y="4022"/>
                  </a:lnTo>
                  <a:lnTo>
                    <a:pt x="10203" y="3817"/>
                  </a:lnTo>
                  <a:lnTo>
                    <a:pt x="10316" y="3593"/>
                  </a:lnTo>
                  <a:lnTo>
                    <a:pt x="10395" y="3351"/>
                  </a:lnTo>
                  <a:lnTo>
                    <a:pt x="10462" y="3109"/>
                  </a:lnTo>
                  <a:lnTo>
                    <a:pt x="10507" y="2848"/>
                  </a:lnTo>
                  <a:lnTo>
                    <a:pt x="10530" y="2606"/>
                  </a:lnTo>
                  <a:lnTo>
                    <a:pt x="10507" y="2346"/>
                  </a:lnTo>
                  <a:lnTo>
                    <a:pt x="10462" y="2141"/>
                  </a:lnTo>
                  <a:lnTo>
                    <a:pt x="10395" y="1880"/>
                  </a:lnTo>
                  <a:lnTo>
                    <a:pt x="10293" y="1638"/>
                  </a:lnTo>
                  <a:lnTo>
                    <a:pt x="10158" y="1415"/>
                  </a:lnTo>
                  <a:lnTo>
                    <a:pt x="9967" y="1210"/>
                  </a:lnTo>
                  <a:lnTo>
                    <a:pt x="9753" y="986"/>
                  </a:lnTo>
                  <a:lnTo>
                    <a:pt x="9495" y="819"/>
                  </a:lnTo>
                  <a:lnTo>
                    <a:pt x="9191" y="670"/>
                  </a:lnTo>
                  <a:lnTo>
                    <a:pt x="8842" y="521"/>
                  </a:lnTo>
                  <a:lnTo>
                    <a:pt x="8471" y="446"/>
                  </a:lnTo>
                  <a:lnTo>
                    <a:pt x="7998" y="428"/>
                  </a:lnTo>
                  <a:lnTo>
                    <a:pt x="7413" y="428"/>
                  </a:lnTo>
                  <a:lnTo>
                    <a:pt x="6817" y="446"/>
                  </a:lnTo>
                  <a:lnTo>
                    <a:pt x="6187" y="521"/>
                  </a:lnTo>
                  <a:lnTo>
                    <a:pt x="5602" y="633"/>
                  </a:lnTo>
                  <a:lnTo>
                    <a:pt x="5107" y="744"/>
                  </a:lnTo>
                  <a:lnTo>
                    <a:pt x="4725" y="856"/>
                  </a:lnTo>
                  <a:lnTo>
                    <a:pt x="4848" y="1564"/>
                  </a:lnTo>
                  <a:lnTo>
                    <a:pt x="5028" y="2495"/>
                  </a:lnTo>
                  <a:lnTo>
                    <a:pt x="5175" y="3556"/>
                  </a:lnTo>
                  <a:lnTo>
                    <a:pt x="5298" y="4673"/>
                  </a:lnTo>
                  <a:lnTo>
                    <a:pt x="5343" y="5213"/>
                  </a:lnTo>
                  <a:lnTo>
                    <a:pt x="5388" y="5753"/>
                  </a:lnTo>
                  <a:lnTo>
                    <a:pt x="5411" y="6275"/>
                  </a:lnTo>
                  <a:lnTo>
                    <a:pt x="5411" y="6740"/>
                  </a:lnTo>
                  <a:lnTo>
                    <a:pt x="5366" y="7168"/>
                  </a:lnTo>
                  <a:lnTo>
                    <a:pt x="5321" y="7541"/>
                  </a:lnTo>
                  <a:lnTo>
                    <a:pt x="5287" y="7708"/>
                  </a:lnTo>
                  <a:lnTo>
                    <a:pt x="5242" y="7857"/>
                  </a:lnTo>
                  <a:lnTo>
                    <a:pt x="5197" y="7969"/>
                  </a:lnTo>
                  <a:lnTo>
                    <a:pt x="5130" y="8062"/>
                  </a:lnTo>
                  <a:lnTo>
                    <a:pt x="5006" y="8248"/>
                  </a:lnTo>
                  <a:lnTo>
                    <a:pt x="4848" y="8397"/>
                  </a:lnTo>
                  <a:lnTo>
                    <a:pt x="4725" y="8528"/>
                  </a:lnTo>
                  <a:lnTo>
                    <a:pt x="4567" y="8640"/>
                  </a:lnTo>
                  <a:lnTo>
                    <a:pt x="4421" y="8714"/>
                  </a:lnTo>
                  <a:lnTo>
                    <a:pt x="4263" y="8751"/>
                  </a:lnTo>
                  <a:lnTo>
                    <a:pt x="4095" y="8788"/>
                  </a:lnTo>
                  <a:lnTo>
                    <a:pt x="3948" y="8788"/>
                  </a:lnTo>
                  <a:lnTo>
                    <a:pt x="3791" y="8751"/>
                  </a:lnTo>
                  <a:lnTo>
                    <a:pt x="3667" y="8714"/>
                  </a:lnTo>
                  <a:lnTo>
                    <a:pt x="3510" y="8677"/>
                  </a:lnTo>
                  <a:lnTo>
                    <a:pt x="3386" y="8602"/>
                  </a:lnTo>
                  <a:lnTo>
                    <a:pt x="3251" y="8491"/>
                  </a:lnTo>
                  <a:lnTo>
                    <a:pt x="3127" y="8360"/>
                  </a:lnTo>
                  <a:lnTo>
                    <a:pt x="3015" y="8248"/>
                  </a:lnTo>
                  <a:lnTo>
                    <a:pt x="2925" y="8062"/>
                  </a:lnTo>
                  <a:lnTo>
                    <a:pt x="2778" y="7857"/>
                  </a:lnTo>
                  <a:lnTo>
                    <a:pt x="2610" y="7671"/>
                  </a:lnTo>
                  <a:lnTo>
                    <a:pt x="2407" y="7541"/>
                  </a:lnTo>
                  <a:lnTo>
                    <a:pt x="2171" y="7466"/>
                  </a:lnTo>
                  <a:lnTo>
                    <a:pt x="1957" y="7429"/>
                  </a:lnTo>
                  <a:lnTo>
                    <a:pt x="1698" y="7429"/>
                  </a:lnTo>
                  <a:lnTo>
                    <a:pt x="1462" y="7466"/>
                  </a:lnTo>
                  <a:lnTo>
                    <a:pt x="1226" y="7559"/>
                  </a:lnTo>
                  <a:lnTo>
                    <a:pt x="989" y="7708"/>
                  </a:lnTo>
                  <a:lnTo>
                    <a:pt x="776" y="7932"/>
                  </a:lnTo>
                  <a:lnTo>
                    <a:pt x="551" y="8211"/>
                  </a:lnTo>
                  <a:lnTo>
                    <a:pt x="382" y="8528"/>
                  </a:lnTo>
                  <a:lnTo>
                    <a:pt x="315" y="8714"/>
                  </a:lnTo>
                  <a:lnTo>
                    <a:pt x="236" y="8919"/>
                  </a:lnTo>
                  <a:lnTo>
                    <a:pt x="191" y="9142"/>
                  </a:lnTo>
                  <a:lnTo>
                    <a:pt x="123" y="9347"/>
                  </a:lnTo>
                  <a:lnTo>
                    <a:pt x="78" y="9608"/>
                  </a:lnTo>
                  <a:lnTo>
                    <a:pt x="56" y="9887"/>
                  </a:lnTo>
                  <a:lnTo>
                    <a:pt x="33" y="10185"/>
                  </a:lnTo>
                  <a:lnTo>
                    <a:pt x="33" y="10464"/>
                  </a:lnTo>
                  <a:lnTo>
                    <a:pt x="33" y="10706"/>
                  </a:lnTo>
                  <a:lnTo>
                    <a:pt x="56" y="10967"/>
                  </a:lnTo>
                  <a:lnTo>
                    <a:pt x="78" y="11172"/>
                  </a:lnTo>
                  <a:lnTo>
                    <a:pt x="123" y="11395"/>
                  </a:lnTo>
                  <a:lnTo>
                    <a:pt x="168" y="11600"/>
                  </a:lnTo>
                  <a:lnTo>
                    <a:pt x="236" y="11786"/>
                  </a:lnTo>
                  <a:lnTo>
                    <a:pt x="292" y="11973"/>
                  </a:lnTo>
                  <a:lnTo>
                    <a:pt x="382" y="12140"/>
                  </a:lnTo>
                  <a:lnTo>
                    <a:pt x="540" y="12419"/>
                  </a:lnTo>
                  <a:lnTo>
                    <a:pt x="731" y="12680"/>
                  </a:lnTo>
                  <a:lnTo>
                    <a:pt x="944" y="12866"/>
                  </a:lnTo>
                  <a:lnTo>
                    <a:pt x="1158" y="12997"/>
                  </a:lnTo>
                  <a:lnTo>
                    <a:pt x="1395" y="13108"/>
                  </a:lnTo>
                  <a:lnTo>
                    <a:pt x="1608" y="13183"/>
                  </a:lnTo>
                  <a:lnTo>
                    <a:pt x="1856" y="13183"/>
                  </a:lnTo>
                  <a:lnTo>
                    <a:pt x="2070" y="13146"/>
                  </a:lnTo>
                  <a:lnTo>
                    <a:pt x="2261" y="13071"/>
                  </a:lnTo>
                  <a:lnTo>
                    <a:pt x="2430" y="12960"/>
                  </a:lnTo>
                  <a:lnTo>
                    <a:pt x="2587" y="12792"/>
                  </a:lnTo>
                  <a:lnTo>
                    <a:pt x="2688" y="12606"/>
                  </a:lnTo>
                  <a:lnTo>
                    <a:pt x="2801" y="12419"/>
                  </a:lnTo>
                  <a:lnTo>
                    <a:pt x="2925" y="12289"/>
                  </a:lnTo>
                  <a:lnTo>
                    <a:pt x="3082" y="12177"/>
                  </a:lnTo>
                  <a:lnTo>
                    <a:pt x="3228" y="12103"/>
                  </a:lnTo>
                  <a:lnTo>
                    <a:pt x="3408" y="12103"/>
                  </a:lnTo>
                  <a:lnTo>
                    <a:pt x="3577" y="12103"/>
                  </a:lnTo>
                  <a:lnTo>
                    <a:pt x="3723" y="12177"/>
                  </a:lnTo>
                  <a:lnTo>
                    <a:pt x="3903" y="12252"/>
                  </a:lnTo>
                  <a:lnTo>
                    <a:pt x="4072" y="12364"/>
                  </a:lnTo>
                  <a:lnTo>
                    <a:pt x="4230" y="12494"/>
                  </a:lnTo>
                  <a:lnTo>
                    <a:pt x="4353" y="12643"/>
                  </a:lnTo>
                  <a:lnTo>
                    <a:pt x="4488" y="12829"/>
                  </a:lnTo>
                  <a:lnTo>
                    <a:pt x="4567" y="13034"/>
                  </a:lnTo>
                  <a:lnTo>
                    <a:pt x="4657" y="13257"/>
                  </a:lnTo>
                  <a:lnTo>
                    <a:pt x="4702" y="13462"/>
                  </a:lnTo>
                  <a:lnTo>
                    <a:pt x="4725" y="13686"/>
                  </a:lnTo>
                  <a:lnTo>
                    <a:pt x="4702" y="14282"/>
                  </a:lnTo>
                  <a:lnTo>
                    <a:pt x="4657" y="15045"/>
                  </a:lnTo>
                  <a:lnTo>
                    <a:pt x="4612" y="15976"/>
                  </a:lnTo>
                  <a:lnTo>
                    <a:pt x="4590" y="16926"/>
                  </a:lnTo>
                  <a:lnTo>
                    <a:pt x="4567" y="17968"/>
                  </a:lnTo>
                  <a:lnTo>
                    <a:pt x="4567" y="19011"/>
                  </a:lnTo>
                  <a:lnTo>
                    <a:pt x="4590" y="19514"/>
                  </a:lnTo>
                  <a:lnTo>
                    <a:pt x="4612" y="19980"/>
                  </a:lnTo>
                  <a:lnTo>
                    <a:pt x="4657" y="20426"/>
                  </a:lnTo>
                  <a:lnTo>
                    <a:pt x="4725" y="20836"/>
                  </a:lnTo>
                  <a:lnTo>
                    <a:pt x="4848" y="20929"/>
                  </a:lnTo>
                  <a:lnTo>
                    <a:pt x="5040" y="21004"/>
                  </a:lnTo>
                  <a:lnTo>
                    <a:pt x="5265" y="21078"/>
                  </a:lnTo>
                  <a:lnTo>
                    <a:pt x="5478" y="21115"/>
                  </a:lnTo>
                  <a:lnTo>
                    <a:pt x="6041" y="21115"/>
                  </a:lnTo>
                  <a:lnTo>
                    <a:pt x="6637" y="21078"/>
                  </a:lnTo>
                  <a:lnTo>
                    <a:pt x="7312" y="21004"/>
                  </a:lnTo>
                  <a:lnTo>
                    <a:pt x="7998" y="20929"/>
                  </a:lnTo>
                  <a:lnTo>
                    <a:pt x="8696" y="20855"/>
                  </a:lnTo>
                  <a:lnTo>
                    <a:pt x="9360" y="20836"/>
                  </a:lnTo>
                  <a:close/>
                </a:path>
              </a:pathLst>
            </a:custGeom>
            <a:solidFill>
              <a:srgbClr val="CCCC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 dirty="0"/>
            </a:p>
          </p:txBody>
        </p:sp>
      </p:grpSp>
      <p:pic>
        <p:nvPicPr>
          <p:cNvPr id="22548" name="Picture 20" descr="C:\Documents and Settings\Nataša\Local Settings\Temporary Internet Files\Content.IE5\Z0AT3MN6\MP900398805[1].jp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928670"/>
            <a:ext cx="1800215" cy="1285868"/>
          </a:xfrm>
          <a:prstGeom prst="rect">
            <a:avLst/>
          </a:prstGeom>
          <a:noFill/>
        </p:spPr>
      </p:pic>
      <p:pic>
        <p:nvPicPr>
          <p:cNvPr id="22550" name="Picture 22" descr="https://www.malypomocnik.cz/inshop/catalogue/products/pictures/1173.jpg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00826" y="4500570"/>
            <a:ext cx="1071570" cy="1376310"/>
          </a:xfrm>
          <a:prstGeom prst="rect">
            <a:avLst/>
          </a:prstGeom>
          <a:noFill/>
        </p:spPr>
      </p:pic>
      <p:pic>
        <p:nvPicPr>
          <p:cNvPr id="22552" name="Picture 24" descr="http://www.free-clipart-pictures.net/free_clipart/kid_clipart/kid_clipart_happy_girl.gif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19" y="3929066"/>
            <a:ext cx="1903807" cy="2928934"/>
          </a:xfrm>
          <a:prstGeom prst="rect">
            <a:avLst/>
          </a:prstGeom>
          <a:noFill/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2428860" y="4071942"/>
            <a:ext cx="1216035" cy="2540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8" name="Picture 8" descr="http://www.medovniky.sk/srdce9.jpg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AEAC9D"/>
              </a:clrFrom>
              <a:clrTo>
                <a:srgbClr val="AEAC9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86578" y="142852"/>
            <a:ext cx="785818" cy="781524"/>
          </a:xfrm>
          <a:prstGeom prst="heart">
            <a:avLst/>
          </a:prstGeom>
          <a:noFill/>
        </p:spPr>
      </p:pic>
      <p:sp>
        <p:nvSpPr>
          <p:cNvPr id="27" name="Voľná forma 26"/>
          <p:cNvSpPr/>
          <p:nvPr/>
        </p:nvSpPr>
        <p:spPr>
          <a:xfrm>
            <a:off x="1949116" y="2300037"/>
            <a:ext cx="4551947" cy="4028574"/>
          </a:xfrm>
          <a:custGeom>
            <a:avLst/>
            <a:gdLst>
              <a:gd name="connsiteX0" fmla="*/ 1684421 w 4551947"/>
              <a:gd name="connsiteY0" fmla="*/ 4028574 h 4028574"/>
              <a:gd name="connsiteX1" fmla="*/ 2045368 w 4551947"/>
              <a:gd name="connsiteY1" fmla="*/ 2693068 h 4028574"/>
              <a:gd name="connsiteX2" fmla="*/ 1624263 w 4551947"/>
              <a:gd name="connsiteY2" fmla="*/ 1562100 h 4028574"/>
              <a:gd name="connsiteX3" fmla="*/ 457200 w 4551947"/>
              <a:gd name="connsiteY3" fmla="*/ 1911016 h 4028574"/>
              <a:gd name="connsiteX4" fmla="*/ 216568 w 4551947"/>
              <a:gd name="connsiteY4" fmla="*/ 1550068 h 4028574"/>
              <a:gd name="connsiteX5" fmla="*/ 1756610 w 4551947"/>
              <a:gd name="connsiteY5" fmla="*/ 1213184 h 4028574"/>
              <a:gd name="connsiteX6" fmla="*/ 3765884 w 4551947"/>
              <a:gd name="connsiteY6" fmla="*/ 852237 h 4028574"/>
              <a:gd name="connsiteX7" fmla="*/ 4439652 w 4551947"/>
              <a:gd name="connsiteY7" fmla="*/ 118310 h 4028574"/>
              <a:gd name="connsiteX8" fmla="*/ 4439652 w 4551947"/>
              <a:gd name="connsiteY8" fmla="*/ 142374 h 4028574"/>
              <a:gd name="connsiteX9" fmla="*/ 4439652 w 4551947"/>
              <a:gd name="connsiteY9" fmla="*/ 154405 h 4028574"/>
              <a:gd name="connsiteX10" fmla="*/ 4439652 w 4551947"/>
              <a:gd name="connsiteY10" fmla="*/ 130342 h 4028574"/>
              <a:gd name="connsiteX11" fmla="*/ 4379495 w 4551947"/>
              <a:gd name="connsiteY11" fmla="*/ 178468 h 4028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51947" h="4028574">
                <a:moveTo>
                  <a:pt x="1684421" y="4028574"/>
                </a:moveTo>
                <a:cubicBezTo>
                  <a:pt x="1869907" y="3566360"/>
                  <a:pt x="2055394" y="3104147"/>
                  <a:pt x="2045368" y="2693068"/>
                </a:cubicBezTo>
                <a:cubicBezTo>
                  <a:pt x="2035342" y="2281989"/>
                  <a:pt x="1888958" y="1692442"/>
                  <a:pt x="1624263" y="1562100"/>
                </a:cubicBezTo>
                <a:cubicBezTo>
                  <a:pt x="1359568" y="1431758"/>
                  <a:pt x="691816" y="1913021"/>
                  <a:pt x="457200" y="1911016"/>
                </a:cubicBezTo>
                <a:cubicBezTo>
                  <a:pt x="222584" y="1909011"/>
                  <a:pt x="0" y="1666373"/>
                  <a:pt x="216568" y="1550068"/>
                </a:cubicBezTo>
                <a:cubicBezTo>
                  <a:pt x="433136" y="1433763"/>
                  <a:pt x="1165057" y="1329489"/>
                  <a:pt x="1756610" y="1213184"/>
                </a:cubicBezTo>
                <a:cubicBezTo>
                  <a:pt x="2348163" y="1096879"/>
                  <a:pt x="3318710" y="1034716"/>
                  <a:pt x="3765884" y="852237"/>
                </a:cubicBezTo>
                <a:cubicBezTo>
                  <a:pt x="4213058" y="669758"/>
                  <a:pt x="4327357" y="236620"/>
                  <a:pt x="4439652" y="118310"/>
                </a:cubicBezTo>
                <a:cubicBezTo>
                  <a:pt x="4551947" y="0"/>
                  <a:pt x="4439652" y="142374"/>
                  <a:pt x="4439652" y="142374"/>
                </a:cubicBezTo>
                <a:lnTo>
                  <a:pt x="4439652" y="154405"/>
                </a:lnTo>
                <a:cubicBezTo>
                  <a:pt x="4439652" y="152400"/>
                  <a:pt x="4449678" y="126332"/>
                  <a:pt x="4439652" y="130342"/>
                </a:cubicBezTo>
                <a:cubicBezTo>
                  <a:pt x="4429626" y="134353"/>
                  <a:pt x="4379495" y="178468"/>
                  <a:pt x="4379495" y="178468"/>
                </a:cubicBezTo>
              </a:path>
            </a:pathLst>
          </a:cu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28" name="Voľná forma 27"/>
          <p:cNvSpPr/>
          <p:nvPr/>
        </p:nvSpPr>
        <p:spPr>
          <a:xfrm>
            <a:off x="1828800" y="2322095"/>
            <a:ext cx="5606716" cy="4726405"/>
          </a:xfrm>
          <a:custGeom>
            <a:avLst/>
            <a:gdLst>
              <a:gd name="connsiteX0" fmla="*/ 0 w 5606716"/>
              <a:gd name="connsiteY0" fmla="*/ 4054642 h 4726405"/>
              <a:gd name="connsiteX1" fmla="*/ 2298032 w 5606716"/>
              <a:gd name="connsiteY1" fmla="*/ 4439652 h 4726405"/>
              <a:gd name="connsiteX2" fmla="*/ 1900989 w 5606716"/>
              <a:gd name="connsiteY2" fmla="*/ 2334126 h 4726405"/>
              <a:gd name="connsiteX3" fmla="*/ 2646947 w 5606716"/>
              <a:gd name="connsiteY3" fmla="*/ 1660358 h 4726405"/>
              <a:gd name="connsiteX4" fmla="*/ 3561347 w 5606716"/>
              <a:gd name="connsiteY4" fmla="*/ 1311442 h 4726405"/>
              <a:gd name="connsiteX5" fmla="*/ 1600200 w 5606716"/>
              <a:gd name="connsiteY5" fmla="*/ 372979 h 4726405"/>
              <a:gd name="connsiteX6" fmla="*/ 2875547 w 5606716"/>
              <a:gd name="connsiteY6" fmla="*/ 96252 h 4726405"/>
              <a:gd name="connsiteX7" fmla="*/ 4367463 w 5606716"/>
              <a:gd name="connsiteY7" fmla="*/ 950494 h 4726405"/>
              <a:gd name="connsiteX8" fmla="*/ 5606716 w 5606716"/>
              <a:gd name="connsiteY8" fmla="*/ 1287379 h 4726405"/>
              <a:gd name="connsiteX9" fmla="*/ 5606716 w 5606716"/>
              <a:gd name="connsiteY9" fmla="*/ 1287379 h 4726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06716" h="4726405">
                <a:moveTo>
                  <a:pt x="0" y="4054642"/>
                </a:moveTo>
                <a:cubicBezTo>
                  <a:pt x="990600" y="4390523"/>
                  <a:pt x="1981201" y="4726405"/>
                  <a:pt x="2298032" y="4439652"/>
                </a:cubicBezTo>
                <a:cubicBezTo>
                  <a:pt x="2614864" y="4152899"/>
                  <a:pt x="1842837" y="2797342"/>
                  <a:pt x="1900989" y="2334126"/>
                </a:cubicBezTo>
                <a:cubicBezTo>
                  <a:pt x="1959142" y="1870910"/>
                  <a:pt x="2370221" y="1830805"/>
                  <a:pt x="2646947" y="1660358"/>
                </a:cubicBezTo>
                <a:cubicBezTo>
                  <a:pt x="2923673" y="1489911"/>
                  <a:pt x="3735805" y="1526005"/>
                  <a:pt x="3561347" y="1311442"/>
                </a:cubicBezTo>
                <a:cubicBezTo>
                  <a:pt x="3386889" y="1096879"/>
                  <a:pt x="1714500" y="575511"/>
                  <a:pt x="1600200" y="372979"/>
                </a:cubicBezTo>
                <a:cubicBezTo>
                  <a:pt x="1485900" y="170447"/>
                  <a:pt x="2414337" y="0"/>
                  <a:pt x="2875547" y="96252"/>
                </a:cubicBezTo>
                <a:cubicBezTo>
                  <a:pt x="3336758" y="192505"/>
                  <a:pt x="3912268" y="751973"/>
                  <a:pt x="4367463" y="950494"/>
                </a:cubicBezTo>
                <a:cubicBezTo>
                  <a:pt x="4822658" y="1149015"/>
                  <a:pt x="5606716" y="1287379"/>
                  <a:pt x="5606716" y="1287379"/>
                </a:cubicBezTo>
                <a:lnTo>
                  <a:pt x="5606716" y="1287379"/>
                </a:lnTo>
              </a:path>
            </a:pathLst>
          </a:cu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29" name="Voľná forma 28"/>
          <p:cNvSpPr/>
          <p:nvPr/>
        </p:nvSpPr>
        <p:spPr>
          <a:xfrm>
            <a:off x="2899611" y="1580148"/>
            <a:ext cx="2023310" cy="5073315"/>
          </a:xfrm>
          <a:custGeom>
            <a:avLst/>
            <a:gdLst>
              <a:gd name="connsiteX0" fmla="*/ 1768642 w 2023310"/>
              <a:gd name="connsiteY0" fmla="*/ 5073315 h 5073315"/>
              <a:gd name="connsiteX1" fmla="*/ 1636294 w 2023310"/>
              <a:gd name="connsiteY1" fmla="*/ 4555957 h 5073315"/>
              <a:gd name="connsiteX2" fmla="*/ 1383631 w 2023310"/>
              <a:gd name="connsiteY2" fmla="*/ 4207041 h 5073315"/>
              <a:gd name="connsiteX3" fmla="*/ 709863 w 2023310"/>
              <a:gd name="connsiteY3" fmla="*/ 3846094 h 5073315"/>
              <a:gd name="connsiteX4" fmla="*/ 1407694 w 2023310"/>
              <a:gd name="connsiteY4" fmla="*/ 2883568 h 5073315"/>
              <a:gd name="connsiteX5" fmla="*/ 1973178 w 2023310"/>
              <a:gd name="connsiteY5" fmla="*/ 1993231 h 5073315"/>
              <a:gd name="connsiteX6" fmla="*/ 1708484 w 2023310"/>
              <a:gd name="connsiteY6" fmla="*/ 308810 h 5073315"/>
              <a:gd name="connsiteX7" fmla="*/ 505326 w 2023310"/>
              <a:gd name="connsiteY7" fmla="*/ 140368 h 5073315"/>
              <a:gd name="connsiteX8" fmla="*/ 72189 w 2023310"/>
              <a:gd name="connsiteY8" fmla="*/ 164431 h 5073315"/>
              <a:gd name="connsiteX9" fmla="*/ 72189 w 2023310"/>
              <a:gd name="connsiteY9" fmla="*/ 188494 h 5073315"/>
              <a:gd name="connsiteX10" fmla="*/ 72189 w 2023310"/>
              <a:gd name="connsiteY10" fmla="*/ 200526 h 5073315"/>
              <a:gd name="connsiteX11" fmla="*/ 72189 w 2023310"/>
              <a:gd name="connsiteY11" fmla="*/ 200526 h 5073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23310" h="5073315">
                <a:moveTo>
                  <a:pt x="1768642" y="5073315"/>
                </a:moveTo>
                <a:cubicBezTo>
                  <a:pt x="1734552" y="4886825"/>
                  <a:pt x="1700462" y="4700336"/>
                  <a:pt x="1636294" y="4555957"/>
                </a:cubicBezTo>
                <a:cubicBezTo>
                  <a:pt x="1572126" y="4411578"/>
                  <a:pt x="1538036" y="4325352"/>
                  <a:pt x="1383631" y="4207041"/>
                </a:cubicBezTo>
                <a:cubicBezTo>
                  <a:pt x="1229226" y="4088731"/>
                  <a:pt x="705853" y="4066673"/>
                  <a:pt x="709863" y="3846094"/>
                </a:cubicBezTo>
                <a:cubicBezTo>
                  <a:pt x="713873" y="3625515"/>
                  <a:pt x="1197142" y="3192378"/>
                  <a:pt x="1407694" y="2883568"/>
                </a:cubicBezTo>
                <a:cubicBezTo>
                  <a:pt x="1618246" y="2574758"/>
                  <a:pt x="1923046" y="2422357"/>
                  <a:pt x="1973178" y="1993231"/>
                </a:cubicBezTo>
                <a:cubicBezTo>
                  <a:pt x="2023310" y="1564105"/>
                  <a:pt x="1953126" y="617620"/>
                  <a:pt x="1708484" y="308810"/>
                </a:cubicBezTo>
                <a:cubicBezTo>
                  <a:pt x="1463842" y="0"/>
                  <a:pt x="778042" y="164431"/>
                  <a:pt x="505326" y="140368"/>
                </a:cubicBezTo>
                <a:cubicBezTo>
                  <a:pt x="232610" y="116305"/>
                  <a:pt x="144378" y="156410"/>
                  <a:pt x="72189" y="164431"/>
                </a:cubicBezTo>
                <a:cubicBezTo>
                  <a:pt x="0" y="172452"/>
                  <a:pt x="72189" y="188494"/>
                  <a:pt x="72189" y="188494"/>
                </a:cubicBezTo>
                <a:lnTo>
                  <a:pt x="72189" y="200526"/>
                </a:lnTo>
                <a:lnTo>
                  <a:pt x="72189" y="200526"/>
                </a:lnTo>
              </a:path>
            </a:pathLst>
          </a:cu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30" name="BlokTextu 29"/>
          <p:cNvSpPr txBox="1"/>
          <p:nvPr/>
        </p:nvSpPr>
        <p:spPr>
          <a:xfrm>
            <a:off x="2428860" y="214290"/>
            <a:ext cx="29320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000" b="1" dirty="0" smtClean="0">
                <a:solidFill>
                  <a:schemeClr val="accent6">
                    <a:lumMod val="50000"/>
                  </a:schemeClr>
                </a:solidFill>
              </a:rPr>
              <a:t>Ktorý darček, komu patrí?</a:t>
            </a:r>
            <a:endParaRPr lang="sk-SK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Best-Mazes-For-Kids-3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85728"/>
            <a:ext cx="8643998" cy="6381978"/>
          </a:xfrm>
          <a:prstGeom prst="rect">
            <a:avLst/>
          </a:prstGeom>
        </p:spPr>
      </p:pic>
      <p:pic>
        <p:nvPicPr>
          <p:cNvPr id="3" name="Picture 2" descr="http://www.hasloo.com/freecliparts/wp-content/uploads/2011/07/illustration0016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6643702" y="4214818"/>
            <a:ext cx="1143008" cy="1912377"/>
          </a:xfrm>
          <a:prstGeom prst="rect">
            <a:avLst/>
          </a:prstGeom>
          <a:noFill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1000100" y="3786190"/>
            <a:ext cx="1071570" cy="2238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BlokTextu 4"/>
          <p:cNvSpPr txBox="1"/>
          <p:nvPr/>
        </p:nvSpPr>
        <p:spPr>
          <a:xfrm>
            <a:off x="285720" y="571480"/>
            <a:ext cx="3751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000" b="1" dirty="0" smtClean="0">
                <a:solidFill>
                  <a:srgbClr val="FF0000"/>
                </a:solidFill>
              </a:rPr>
              <a:t>Ako sa dostane Mikuláš k deťom?</a:t>
            </a:r>
            <a:endParaRPr lang="sk-SK" sz="2000" b="1" dirty="0">
              <a:solidFill>
                <a:srgbClr val="FF0000"/>
              </a:solidFill>
            </a:endParaRPr>
          </a:p>
        </p:txBody>
      </p:sp>
      <p:sp>
        <p:nvSpPr>
          <p:cNvPr id="8" name="Šípka dolu 7"/>
          <p:cNvSpPr/>
          <p:nvPr/>
        </p:nvSpPr>
        <p:spPr>
          <a:xfrm rot="21051298" flipH="1">
            <a:off x="6484529" y="4445494"/>
            <a:ext cx="159762" cy="558874"/>
          </a:xfrm>
          <a:prstGeom prst="downArrow">
            <a:avLst>
              <a:gd name="adj1" fmla="val 74652"/>
              <a:gd name="adj2" fmla="val 50000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11" name="Šípka dolu 10"/>
          <p:cNvSpPr/>
          <p:nvPr/>
        </p:nvSpPr>
        <p:spPr>
          <a:xfrm rot="1664403" flipH="1">
            <a:off x="2394175" y="4308262"/>
            <a:ext cx="222934" cy="519922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12" name="Šípka doľava 11"/>
          <p:cNvSpPr/>
          <p:nvPr/>
        </p:nvSpPr>
        <p:spPr>
          <a:xfrm rot="21179857">
            <a:off x="3376784" y="1567296"/>
            <a:ext cx="621218" cy="292330"/>
          </a:xfrm>
          <a:prstGeom prst="lef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13" name="Šípka doprava 12"/>
          <p:cNvSpPr/>
          <p:nvPr/>
        </p:nvSpPr>
        <p:spPr>
          <a:xfrm rot="1164810">
            <a:off x="5098076" y="1446625"/>
            <a:ext cx="581262" cy="255927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95344"/>
            <a:ext cx="1148139" cy="14792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dreamshop.sk/1005-2216-home/mikulasska-pletena-cizmicka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7286644" y="3571876"/>
            <a:ext cx="1214446" cy="1228726"/>
          </a:xfrm>
          <a:prstGeom prst="rect">
            <a:avLst/>
          </a:prstGeom>
          <a:noFill/>
        </p:spPr>
      </p:pic>
      <p:pic>
        <p:nvPicPr>
          <p:cNvPr id="3" name="Picture 2" descr="http://www.dreamshop.sk/1005-2216-home/mikulasska-pletena-cizmicka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4876" y="285728"/>
            <a:ext cx="1228725" cy="1228726"/>
          </a:xfrm>
          <a:prstGeom prst="rect">
            <a:avLst/>
          </a:prstGeom>
          <a:noFill/>
        </p:spPr>
      </p:pic>
      <p:pic>
        <p:nvPicPr>
          <p:cNvPr id="4" name="Picture 2" descr="http://www.dreamshop.sk/1005-2216-home/mikulasska-pletena-cizmicka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8" y="1428736"/>
            <a:ext cx="1228725" cy="1228726"/>
          </a:xfrm>
          <a:prstGeom prst="rect">
            <a:avLst/>
          </a:prstGeom>
          <a:noFill/>
        </p:spPr>
      </p:pic>
      <p:pic>
        <p:nvPicPr>
          <p:cNvPr id="5" name="Picture 2" descr="http://www.dreamshop.sk/1005-2216-home/mikulasska-pletena-cizmicka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5786446" y="214290"/>
            <a:ext cx="1143008" cy="1228726"/>
          </a:xfrm>
          <a:prstGeom prst="rect">
            <a:avLst/>
          </a:prstGeom>
          <a:noFill/>
        </p:spPr>
      </p:pic>
      <p:pic>
        <p:nvPicPr>
          <p:cNvPr id="6" name="Picture 2" descr="http://www.dreamshop.sk/1005-2216-home/mikulasska-pletena-cizmicka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6643702" y="2071678"/>
            <a:ext cx="1214446" cy="1228726"/>
          </a:xfrm>
          <a:prstGeom prst="rect">
            <a:avLst/>
          </a:prstGeom>
          <a:noFill/>
        </p:spPr>
      </p:pic>
      <p:pic>
        <p:nvPicPr>
          <p:cNvPr id="7" name="Picture 2" descr="http://www.dreamshop.sk/1005-2216-home/mikulasska-pletena-cizmicka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00892" y="714356"/>
            <a:ext cx="1228725" cy="1228726"/>
          </a:xfrm>
          <a:prstGeom prst="rect">
            <a:avLst/>
          </a:prstGeom>
          <a:noFill/>
        </p:spPr>
      </p:pic>
      <p:pic>
        <p:nvPicPr>
          <p:cNvPr id="8" name="Picture 2" descr="http://www.dreamshop.sk/1005-2216-home/mikulasska-pletena-cizmicka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71951" y="2639010"/>
            <a:ext cx="1228725" cy="1228726"/>
          </a:xfrm>
          <a:prstGeom prst="rect">
            <a:avLst/>
          </a:prstGeom>
          <a:noFill/>
        </p:spPr>
      </p:pic>
      <p:pic>
        <p:nvPicPr>
          <p:cNvPr id="9" name="Picture 2" descr="http://www.dreamshop.sk/1005-2216-home/mikulasska-pletena-cizmicka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15275" y="2143116"/>
            <a:ext cx="1228725" cy="1228726"/>
          </a:xfrm>
          <a:prstGeom prst="rect">
            <a:avLst/>
          </a:prstGeom>
          <a:noFill/>
        </p:spPr>
      </p:pic>
      <p:pic>
        <p:nvPicPr>
          <p:cNvPr id="10" name="Picture 2" descr="http://www.dreamshop.sk/1005-2216-home/mikulasska-pletena-cizmicka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14744" y="785794"/>
            <a:ext cx="1228725" cy="1228726"/>
          </a:xfrm>
          <a:prstGeom prst="rect">
            <a:avLst/>
          </a:prstGeom>
          <a:noFill/>
        </p:spPr>
      </p:pic>
      <p:pic>
        <p:nvPicPr>
          <p:cNvPr id="11" name="Picture 2" descr="http://www.dreamshop.sk/1005-2216-home/mikulasska-pletena-cizmicka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7929586" y="214290"/>
            <a:ext cx="985821" cy="1228726"/>
          </a:xfrm>
          <a:prstGeom prst="rect">
            <a:avLst/>
          </a:prstGeom>
          <a:noFill/>
        </p:spPr>
      </p:pic>
      <p:sp>
        <p:nvSpPr>
          <p:cNvPr id="12" name="BlokTextu 11"/>
          <p:cNvSpPr txBox="1"/>
          <p:nvPr/>
        </p:nvSpPr>
        <p:spPr>
          <a:xfrm>
            <a:off x="285720" y="357166"/>
            <a:ext cx="45363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000" b="1" dirty="0" smtClean="0">
                <a:solidFill>
                  <a:srgbClr val="FF0000"/>
                </a:solidFill>
              </a:rPr>
              <a:t>Pomôžte Mikulášovi porozdávať čižmičky</a:t>
            </a:r>
            <a:endParaRPr lang="sk-SK" sz="2000" b="1" dirty="0">
              <a:solidFill>
                <a:srgbClr val="FF0000"/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357158" y="4317210"/>
            <a:ext cx="1216035" cy="2540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2" descr="http://www.hasloo.com/freecliparts/wp-content/uploads/2011/07/illustration0016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3438" y="4857760"/>
            <a:ext cx="1315959" cy="2000240"/>
          </a:xfrm>
          <a:prstGeom prst="rect">
            <a:avLst/>
          </a:prstGeom>
          <a:noFill/>
        </p:spPr>
      </p:pic>
      <p:pic>
        <p:nvPicPr>
          <p:cNvPr id="15" name="Picture 24" descr="http://www.free-clipart-pictures.net/free_clipart/kid_clipart/kid_clipart_happy_girl.gif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28794" y="4071942"/>
            <a:ext cx="1357322" cy="2088188"/>
          </a:xfrm>
          <a:prstGeom prst="rect">
            <a:avLst/>
          </a:prstGeom>
          <a:noFill/>
        </p:spPr>
      </p:pic>
      <p:pic>
        <p:nvPicPr>
          <p:cNvPr id="1028" name="Picture 4" descr="http://justfree.org/images/317-girl-clip-art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00364" y="4000480"/>
            <a:ext cx="1785950" cy="2857520"/>
          </a:xfrm>
          <a:prstGeom prst="rect">
            <a:avLst/>
          </a:prstGeom>
          <a:noFill/>
        </p:spPr>
      </p:pic>
      <p:pic>
        <p:nvPicPr>
          <p:cNvPr id="1030" name="Picture 6" descr="http://www.clker.com/cliparts/x/3/T/S/v/n/happy-kid-md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285852" y="1357298"/>
            <a:ext cx="1428760" cy="1998922"/>
          </a:xfrm>
          <a:prstGeom prst="rect">
            <a:avLst/>
          </a:prstGeom>
          <a:noFill/>
        </p:spPr>
      </p:pic>
      <p:pic>
        <p:nvPicPr>
          <p:cNvPr id="1032" name="Picture 8" descr="http://www.hexe-momo.de/Babys_2/mensch024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286644" y="5214950"/>
            <a:ext cx="1714500" cy="1362075"/>
          </a:xfrm>
          <a:prstGeom prst="rect">
            <a:avLst/>
          </a:prstGeom>
          <a:noFill/>
        </p:spPr>
      </p:pic>
      <p:pic>
        <p:nvPicPr>
          <p:cNvPr id="1036" name="Picture 12" descr="http://www.ss-drvodjeljska-zg.skole.hr/upload/ss-drvodjeljska-zg/images/static3/953/Image/bosad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928670"/>
            <a:ext cx="1141862" cy="3357562"/>
          </a:xfrm>
          <a:prstGeom prst="rect">
            <a:avLst/>
          </a:prstGeom>
          <a:noFill/>
        </p:spPr>
      </p:pic>
      <p:pic>
        <p:nvPicPr>
          <p:cNvPr id="7170" name="Picture 2" descr="https://zsstredpb.edupage.org/files/chlapec_a_dievca.gif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flipH="1">
            <a:off x="6000760" y="4572008"/>
            <a:ext cx="1285884" cy="1962150"/>
          </a:xfrm>
          <a:prstGeom prst="rect">
            <a:avLst/>
          </a:prstGeom>
          <a:noFill/>
        </p:spPr>
      </p:pic>
      <p:pic>
        <p:nvPicPr>
          <p:cNvPr id="2" name="Obrázok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455" y="1613770"/>
            <a:ext cx="1114875" cy="2287417"/>
          </a:xfrm>
          <a:prstGeom prst="rect">
            <a:avLst/>
          </a:prstGeom>
        </p:spPr>
      </p:pic>
      <p:pic>
        <p:nvPicPr>
          <p:cNvPr id="16" name="Obrázok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601" y="2874815"/>
            <a:ext cx="696318" cy="18701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0" y="0"/>
            <a:ext cx="3568862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b="1" dirty="0" smtClean="0">
                <a:solidFill>
                  <a:srgbClr val="FF0000"/>
                </a:solidFill>
              </a:rPr>
              <a:t>Spočítaj a vlož do okienok:</a:t>
            </a:r>
          </a:p>
          <a:p>
            <a:pPr>
              <a:buFontTx/>
              <a:buChar char="-"/>
            </a:pPr>
            <a:r>
              <a:rPr lang="sk-SK" b="1" dirty="0" smtClean="0"/>
              <a:t>čižmičky</a:t>
            </a:r>
          </a:p>
          <a:p>
            <a:pPr>
              <a:buFontTx/>
              <a:buChar char="-"/>
            </a:pPr>
            <a:r>
              <a:rPr lang="sk-SK" b="1" dirty="0" smtClean="0"/>
              <a:t> lízanky</a:t>
            </a:r>
          </a:p>
          <a:p>
            <a:pPr>
              <a:buFontTx/>
              <a:buChar char="-"/>
            </a:pPr>
            <a:endParaRPr lang="sk-SK" dirty="0"/>
          </a:p>
        </p:txBody>
      </p:sp>
      <p:pic>
        <p:nvPicPr>
          <p:cNvPr id="6" name="Picture 4" descr="http://www.lenprezeny.sk/album/1371538237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9205913">
            <a:off x="6487692" y="3814728"/>
            <a:ext cx="714380" cy="1109296"/>
          </a:xfrm>
          <a:prstGeom prst="rect">
            <a:avLst/>
          </a:prstGeom>
          <a:noFill/>
        </p:spPr>
      </p:pic>
      <p:graphicFrame>
        <p:nvGraphicFramePr>
          <p:cNvPr id="17" name="Tabuľka 16"/>
          <p:cNvGraphicFramePr>
            <a:graphicFrameLocks noGrp="1"/>
          </p:cNvGraphicFramePr>
          <p:nvPr/>
        </p:nvGraphicFramePr>
        <p:xfrm>
          <a:off x="0" y="2357428"/>
          <a:ext cx="9144000" cy="45005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  <a:gridCol w="1524000"/>
                <a:gridCol w="1524000"/>
              </a:tblGrid>
              <a:tr h="1125143"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125143"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125143"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125143"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pic>
        <p:nvPicPr>
          <p:cNvPr id="19" name="Picture 2" descr="http://www.dreamshop.sk/1005-2216-home/mikulasska-pletena-cizmicka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00562" y="285728"/>
            <a:ext cx="928694" cy="928695"/>
          </a:xfrm>
          <a:prstGeom prst="rect">
            <a:avLst/>
          </a:prstGeom>
          <a:noFill/>
        </p:spPr>
      </p:pic>
      <p:pic>
        <p:nvPicPr>
          <p:cNvPr id="21" name="Picture 2" descr="http://www.dreamshop.sk/1005-2216-home/mikulasska-pletena-cizmicka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00826" y="214290"/>
            <a:ext cx="928694" cy="928695"/>
          </a:xfrm>
          <a:prstGeom prst="rect">
            <a:avLst/>
          </a:prstGeom>
          <a:noFill/>
        </p:spPr>
      </p:pic>
      <p:pic>
        <p:nvPicPr>
          <p:cNvPr id="22" name="Picture 2" descr="http://www.dreamshop.sk/1005-2216-home/mikulasska-pletena-cizmicka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00430" y="357166"/>
            <a:ext cx="928694" cy="928695"/>
          </a:xfrm>
          <a:prstGeom prst="rect">
            <a:avLst/>
          </a:prstGeom>
          <a:noFill/>
        </p:spPr>
      </p:pic>
      <p:pic>
        <p:nvPicPr>
          <p:cNvPr id="23" name="Picture 2" descr="http://www.dreamshop.sk/1005-2216-home/mikulasska-pletena-cizmicka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5357818" y="214290"/>
            <a:ext cx="928694" cy="928695"/>
          </a:xfrm>
          <a:prstGeom prst="rect">
            <a:avLst/>
          </a:prstGeom>
          <a:noFill/>
        </p:spPr>
      </p:pic>
      <p:pic>
        <p:nvPicPr>
          <p:cNvPr id="24" name="Picture 2" descr="http://www.dreamshop.sk/1005-2216-home/mikulasska-pletena-cizmicka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2643174" y="1357298"/>
            <a:ext cx="928694" cy="928695"/>
          </a:xfrm>
          <a:prstGeom prst="rect">
            <a:avLst/>
          </a:prstGeom>
          <a:noFill/>
        </p:spPr>
      </p:pic>
      <p:pic>
        <p:nvPicPr>
          <p:cNvPr id="25" name="Picture 2" descr="http://www.dreamshop.sk/1005-2216-home/mikulasska-pletena-cizmicka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7358082" y="357166"/>
            <a:ext cx="928694" cy="928695"/>
          </a:xfrm>
          <a:prstGeom prst="rect">
            <a:avLst/>
          </a:prstGeom>
          <a:noFill/>
        </p:spPr>
      </p:pic>
      <p:pic>
        <p:nvPicPr>
          <p:cNvPr id="26" name="Picture 6" descr="http://imgs.pricemania.sk/c/170x170/obrazok5577484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6314" y="1285860"/>
            <a:ext cx="1000100" cy="1000101"/>
          </a:xfrm>
          <a:prstGeom prst="rect">
            <a:avLst/>
          </a:prstGeom>
          <a:noFill/>
        </p:spPr>
      </p:pic>
      <p:pic>
        <p:nvPicPr>
          <p:cNvPr id="28" name="Picture 4" descr="http://static.zlacnene.sk/foto/vyrobky/519750/519512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0694" y="1214422"/>
            <a:ext cx="857256" cy="989142"/>
          </a:xfrm>
          <a:prstGeom prst="rect">
            <a:avLst/>
          </a:prstGeom>
          <a:noFill/>
        </p:spPr>
      </p:pic>
      <p:pic>
        <p:nvPicPr>
          <p:cNvPr id="29" name="Picture 6" descr="http://s3.amazonaws.com/pvmsk/system/images/53/medium_thumb/Strawberry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86050" y="571480"/>
            <a:ext cx="622939" cy="973342"/>
          </a:xfrm>
          <a:prstGeom prst="rect">
            <a:avLst/>
          </a:prstGeom>
          <a:noFill/>
        </p:spPr>
      </p:pic>
      <p:pic>
        <p:nvPicPr>
          <p:cNvPr id="30" name="Picture 10" descr="http://www.korunaza.sk/media/products/thumbs/1000167.jpg.300x300_q85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7554" y="1285860"/>
            <a:ext cx="1071550" cy="1071550"/>
          </a:xfrm>
          <a:prstGeom prst="rect">
            <a:avLst/>
          </a:prstGeom>
          <a:noFill/>
        </p:spPr>
      </p:pic>
      <p:pic>
        <p:nvPicPr>
          <p:cNvPr id="31" name="Picture 4" descr="http://www.lenprezeny.sk/album/1371538237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86776" y="500042"/>
            <a:ext cx="714380" cy="1109296"/>
          </a:xfrm>
          <a:prstGeom prst="rect">
            <a:avLst/>
          </a:prstGeom>
          <a:noFill/>
        </p:spPr>
      </p:pic>
      <p:pic>
        <p:nvPicPr>
          <p:cNvPr id="32" name="Picture 4" descr="http://www.lenprezeny.sk/album/13715382372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5984" y="500042"/>
            <a:ext cx="642942" cy="998366"/>
          </a:xfrm>
          <a:prstGeom prst="rect">
            <a:avLst/>
          </a:prstGeom>
          <a:noFill/>
        </p:spPr>
      </p:pic>
      <p:pic>
        <p:nvPicPr>
          <p:cNvPr id="7182" name="Picture 14" descr="http://data.idnes.cz/alikcz/domecek/slabikar/o/cokolada.gif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071538" y="1357298"/>
            <a:ext cx="1200146" cy="833435"/>
          </a:xfrm>
          <a:prstGeom prst="rect">
            <a:avLst/>
          </a:prstGeom>
          <a:noFill/>
        </p:spPr>
      </p:pic>
      <p:pic>
        <p:nvPicPr>
          <p:cNvPr id="34" name="Picture 14" descr="http://data.idnes.cz/alikcz/domecek/slabikar/o/cokolada.gif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143636" y="1357298"/>
            <a:ext cx="1200146" cy="833435"/>
          </a:xfrm>
          <a:prstGeom prst="rect">
            <a:avLst/>
          </a:prstGeom>
          <a:noFill/>
        </p:spPr>
      </p:pic>
      <p:pic>
        <p:nvPicPr>
          <p:cNvPr id="35" name="Picture 14" descr="http://data.idnes.cz/alikcz/domecek/slabikar/o/cokolada.gif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000496" y="1285860"/>
            <a:ext cx="1200146" cy="833435"/>
          </a:xfrm>
          <a:prstGeom prst="rect">
            <a:avLst/>
          </a:prstGeom>
          <a:noFill/>
        </p:spPr>
      </p:pic>
      <p:pic>
        <p:nvPicPr>
          <p:cNvPr id="36" name="Picture 14" descr="http://data.idnes.cz/alikcz/domecek/slabikar/o/cokolada.gif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285852" y="500042"/>
            <a:ext cx="1200146" cy="833435"/>
          </a:xfrm>
          <a:prstGeom prst="rect">
            <a:avLst/>
          </a:prstGeom>
          <a:noFill/>
        </p:spPr>
      </p:pic>
      <p:sp>
        <p:nvSpPr>
          <p:cNvPr id="37" name="BlokTextu 36"/>
          <p:cNvSpPr txBox="1"/>
          <p:nvPr/>
        </p:nvSpPr>
        <p:spPr>
          <a:xfrm>
            <a:off x="0" y="1000108"/>
            <a:ext cx="110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 smtClean="0"/>
              <a:t>-čokolády</a:t>
            </a:r>
            <a:endParaRPr lang="sk-SK" b="1" dirty="0"/>
          </a:p>
        </p:txBody>
      </p:sp>
      <p:pic>
        <p:nvPicPr>
          <p:cNvPr id="38" name="Picture 14" descr="http://data.idnes.cz/alikcz/domecek/slabikar/o/cokolada.gif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1428736"/>
            <a:ext cx="1200146" cy="833435"/>
          </a:xfrm>
          <a:prstGeom prst="rect">
            <a:avLst/>
          </a:prstGeom>
          <a:noFill/>
        </p:spPr>
      </p:pic>
      <p:pic>
        <p:nvPicPr>
          <p:cNvPr id="39" name="Picture 14" descr="http://data.idnes.cz/alikcz/domecek/slabikar/o/cokolada.gif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286644" y="1428736"/>
            <a:ext cx="1200146" cy="833435"/>
          </a:xfrm>
          <a:prstGeom prst="rect">
            <a:avLst/>
          </a:prstGeom>
          <a:noFill/>
        </p:spPr>
      </p:pic>
      <p:sp>
        <p:nvSpPr>
          <p:cNvPr id="61" name="BlokTextu 60"/>
          <p:cNvSpPr txBox="1"/>
          <p:nvPr/>
        </p:nvSpPr>
        <p:spPr>
          <a:xfrm>
            <a:off x="500034" y="2643182"/>
            <a:ext cx="5806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4000" b="1" dirty="0" smtClean="0"/>
              <a:t>1.</a:t>
            </a:r>
            <a:endParaRPr lang="sk-SK" sz="4000" b="1" dirty="0"/>
          </a:p>
        </p:txBody>
      </p:sp>
      <p:sp>
        <p:nvSpPr>
          <p:cNvPr id="62" name="BlokTextu 61"/>
          <p:cNvSpPr txBox="1"/>
          <p:nvPr/>
        </p:nvSpPr>
        <p:spPr>
          <a:xfrm>
            <a:off x="2071670" y="2643182"/>
            <a:ext cx="5806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4000" b="1" dirty="0" smtClean="0"/>
              <a:t>2.</a:t>
            </a:r>
            <a:endParaRPr lang="sk-SK" sz="4000" b="1" dirty="0"/>
          </a:p>
        </p:txBody>
      </p:sp>
      <p:sp>
        <p:nvSpPr>
          <p:cNvPr id="63" name="BlokTextu 62"/>
          <p:cNvSpPr txBox="1"/>
          <p:nvPr/>
        </p:nvSpPr>
        <p:spPr>
          <a:xfrm>
            <a:off x="3500430" y="2643182"/>
            <a:ext cx="5806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4000" b="1" dirty="0" smtClean="0"/>
              <a:t>3.</a:t>
            </a:r>
            <a:endParaRPr lang="sk-SK" sz="4000" b="1" dirty="0"/>
          </a:p>
        </p:txBody>
      </p:sp>
      <p:sp>
        <p:nvSpPr>
          <p:cNvPr id="64" name="BlokTextu 63"/>
          <p:cNvSpPr txBox="1"/>
          <p:nvPr/>
        </p:nvSpPr>
        <p:spPr>
          <a:xfrm>
            <a:off x="5072066" y="2643182"/>
            <a:ext cx="5806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4000" b="1" dirty="0" smtClean="0"/>
              <a:t>4.</a:t>
            </a:r>
            <a:endParaRPr lang="sk-SK" sz="4000" b="1" dirty="0"/>
          </a:p>
        </p:txBody>
      </p:sp>
      <p:sp>
        <p:nvSpPr>
          <p:cNvPr id="65" name="BlokTextu 64"/>
          <p:cNvSpPr txBox="1"/>
          <p:nvPr/>
        </p:nvSpPr>
        <p:spPr>
          <a:xfrm>
            <a:off x="6572264" y="2643182"/>
            <a:ext cx="5806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4000" b="1" dirty="0" smtClean="0"/>
              <a:t>5.</a:t>
            </a:r>
            <a:endParaRPr lang="sk-SK" sz="4000" b="1" dirty="0"/>
          </a:p>
        </p:txBody>
      </p:sp>
      <p:sp>
        <p:nvSpPr>
          <p:cNvPr id="66" name="BlokTextu 65"/>
          <p:cNvSpPr txBox="1"/>
          <p:nvPr/>
        </p:nvSpPr>
        <p:spPr>
          <a:xfrm>
            <a:off x="8072462" y="2643182"/>
            <a:ext cx="5806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4000" b="1" dirty="0" smtClean="0"/>
              <a:t>6.</a:t>
            </a:r>
            <a:endParaRPr lang="sk-SK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763</TotalTime>
  <Words>294</Words>
  <Application>Microsoft Office PowerPoint</Application>
  <PresentationFormat>Prezentácia na obrazovke (4:3)</PresentationFormat>
  <Paragraphs>86</Paragraphs>
  <Slides>16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16</vt:i4>
      </vt:variant>
    </vt:vector>
  </HeadingPairs>
  <TitlesOfParts>
    <vt:vector size="17" baseType="lpstr">
      <vt:lpstr>Motív Office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Natasa</dc:creator>
  <cp:lastModifiedBy>HP</cp:lastModifiedBy>
  <cp:revision>105</cp:revision>
  <dcterms:created xsi:type="dcterms:W3CDTF">2013-11-14T14:20:13Z</dcterms:created>
  <dcterms:modified xsi:type="dcterms:W3CDTF">2014-12-03T16:46:46Z</dcterms:modified>
</cp:coreProperties>
</file>