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3D29-D070-4977-B5A9-CC2B2951DAD7}" type="datetimeFigureOut">
              <a:rPr lang="sk-SK" smtClean="0"/>
              <a:t>5.3.2021</a:t>
            </a:fld>
            <a:endParaRPr lang="sk-SK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EFC00E-37BC-450D-8C41-77FB5DCC05F7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3D29-D070-4977-B5A9-CC2B2951DAD7}" type="datetimeFigureOut">
              <a:rPr lang="sk-SK" smtClean="0"/>
              <a:t>5.3.2021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C00E-37BC-450D-8C41-77FB5DCC05F7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AEFC00E-37BC-450D-8C41-77FB5DCC05F7}" type="slidenum">
              <a:rPr lang="sk-SK" smtClean="0"/>
              <a:t>‹#›</a:t>
            </a:fld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3D29-D070-4977-B5A9-CC2B2951DAD7}" type="datetimeFigureOut">
              <a:rPr lang="sk-SK" smtClean="0"/>
              <a:t>5.3.2021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3D29-D070-4977-B5A9-CC2B2951DAD7}" type="datetimeFigureOut">
              <a:rPr lang="sk-SK" smtClean="0"/>
              <a:t>5.3.2021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AEFC00E-37BC-450D-8C41-77FB5DCC05F7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3D29-D070-4977-B5A9-CC2B2951DAD7}" type="datetimeFigureOut">
              <a:rPr lang="sk-SK" smtClean="0"/>
              <a:t>5.3.2021</a:t>
            </a:fld>
            <a:endParaRPr lang="sk-SK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EFC00E-37BC-450D-8C41-77FB5DCC05F7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E573D29-D070-4977-B5A9-CC2B2951DAD7}" type="datetimeFigureOut">
              <a:rPr lang="sk-SK" smtClean="0"/>
              <a:t>5.3.2021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C00E-37BC-450D-8C41-77FB5DCC05F7}" type="slidenum">
              <a:rPr lang="sk-SK" smtClean="0"/>
              <a:t>‹#›</a:t>
            </a:fld>
            <a:endParaRPr lang="sk-SK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3D29-D070-4977-B5A9-CC2B2951DAD7}" type="datetimeFigureOut">
              <a:rPr lang="sk-SK" smtClean="0"/>
              <a:t>5.3.2021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sk-SK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AEFC00E-37BC-450D-8C41-77FB5DCC05F7}" type="slidenum">
              <a:rPr lang="sk-SK" smtClean="0"/>
              <a:t>‹#›</a:t>
            </a:fld>
            <a:endParaRPr lang="sk-SK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3D29-D070-4977-B5A9-CC2B2951DAD7}" type="datetimeFigureOut">
              <a:rPr lang="sk-SK" smtClean="0"/>
              <a:t>5.3.2021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AEFC00E-37BC-450D-8C41-77FB5DCC05F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3D29-D070-4977-B5A9-CC2B2951DAD7}" type="datetimeFigureOut">
              <a:rPr lang="sk-SK" smtClean="0"/>
              <a:t>5.3.2021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EFC00E-37BC-450D-8C41-77FB5DCC05F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EFC00E-37BC-450D-8C41-77FB5DCC05F7}" type="slidenum">
              <a:rPr lang="sk-SK" smtClean="0"/>
              <a:t>‹#›</a:t>
            </a:fld>
            <a:endParaRPr lang="sk-SK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3D29-D070-4977-B5A9-CC2B2951DAD7}" type="datetimeFigureOut">
              <a:rPr lang="sk-SK" smtClean="0"/>
              <a:t>5.3.2021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AEFC00E-37BC-450D-8C41-77FB5DCC05F7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E573D29-D070-4977-B5A9-CC2B2951DAD7}" type="datetimeFigureOut">
              <a:rPr lang="sk-SK" smtClean="0"/>
              <a:t>5.3.2021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E573D29-D070-4977-B5A9-CC2B2951DAD7}" type="datetimeFigureOut">
              <a:rPr lang="sk-SK" smtClean="0"/>
              <a:t>5.3.2021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EFC00E-37BC-450D-8C41-77FB5DCC05F7}" type="slidenum">
              <a:rPr lang="sk-SK" smtClean="0"/>
              <a:t>‹#›</a:t>
            </a:fld>
            <a:endParaRPr lang="sk-SK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C\Desktop\Nad%20Tatrou%20sa%20bl&#253;ska%20-%20National%20Anthem%20of%20Slovakia%20with%20lyrics%20(Slovak,%20Serbian,%20English).mp3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4400" dirty="0" smtClean="0">
                <a:latin typeface="+mj-lt"/>
              </a:rPr>
              <a:t>Moja vlasť</a:t>
            </a:r>
            <a:endParaRPr lang="sk-SK" sz="4400" dirty="0">
              <a:latin typeface="+mj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6600" b="1" dirty="0" smtClean="0"/>
              <a:t>SLOVENSKO</a:t>
            </a:r>
            <a:r>
              <a:rPr lang="sk-SK" b="1" dirty="0" smtClean="0"/>
              <a:t> </a:t>
            </a:r>
            <a:endParaRPr lang="sk-SK" b="1" dirty="0"/>
          </a:p>
        </p:txBody>
      </p:sp>
      <p:pic>
        <p:nvPicPr>
          <p:cNvPr id="5" name="Obrázek 4" descr="d_12770_23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3500438"/>
            <a:ext cx="4500594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slovensko-komplet-bi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142984"/>
            <a:ext cx="8715436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ŠTÁTNE SYMBOLY</a:t>
            </a:r>
            <a:endParaRPr lang="sk-SK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428736"/>
            <a:ext cx="8503920" cy="4929222"/>
          </a:xfrm>
        </p:spPr>
        <p:txBody>
          <a:bodyPr/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</p:txBody>
      </p:sp>
      <p:pic>
        <p:nvPicPr>
          <p:cNvPr id="5" name="Obrázek 4" descr="d_12770_81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500174"/>
            <a:ext cx="1500198" cy="1761102"/>
          </a:xfrm>
          <a:prstGeom prst="rect">
            <a:avLst/>
          </a:prstGeom>
        </p:spPr>
      </p:pic>
      <p:pic>
        <p:nvPicPr>
          <p:cNvPr id="6" name="Obrázek 5" descr="16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1500174"/>
            <a:ext cx="1643074" cy="1643074"/>
          </a:xfrm>
          <a:prstGeom prst="rect">
            <a:avLst/>
          </a:prstGeom>
        </p:spPr>
      </p:pic>
      <p:pic>
        <p:nvPicPr>
          <p:cNvPr id="7" name="Obrázek 6" descr="d_12770_239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3857628"/>
            <a:ext cx="2928958" cy="2000264"/>
          </a:xfrm>
          <a:prstGeom prst="rect">
            <a:avLst/>
          </a:prstGeom>
        </p:spPr>
      </p:pic>
      <p:pic>
        <p:nvPicPr>
          <p:cNvPr id="8" name="Obrázek 7" descr="265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56" y="2143116"/>
            <a:ext cx="3214710" cy="3571900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571472" y="5857892"/>
            <a:ext cx="5143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         Vlajka Slovenskej republiky</a:t>
            </a:r>
            <a:endParaRPr lang="sk-SK" dirty="0"/>
          </a:p>
        </p:txBody>
      </p:sp>
      <p:pic>
        <p:nvPicPr>
          <p:cNvPr id="11" name="Nad Tatrou sa blýska - National Anthem of Slovakia with lyrics (Slovak, Serbian, English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286776" y="5357826"/>
            <a:ext cx="304800" cy="30480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571472" y="335756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Štátny znak</a:t>
            </a:r>
            <a:endParaRPr lang="sk-SK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214678" y="314324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Štátna pečať</a:t>
            </a:r>
            <a:endParaRPr lang="sk-SK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429256" y="571501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Hymna Slovenskej republiky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19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19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Susediace štáty Slovenska</a:t>
            </a:r>
            <a:endParaRPr lang="sk-SK" dirty="0"/>
          </a:p>
        </p:txBody>
      </p:sp>
      <p:pic>
        <p:nvPicPr>
          <p:cNvPr id="4" name="Zástupný symbol pro obsah 3" descr="mapa S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619081"/>
            <a:ext cx="8715435" cy="4388187"/>
          </a:xfrm>
        </p:spPr>
      </p:pic>
      <p:pic>
        <p:nvPicPr>
          <p:cNvPr id="5" name="Obrázek 4" descr="madarsko167731velka_12865200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5286388"/>
            <a:ext cx="1357321" cy="695318"/>
          </a:xfrm>
          <a:prstGeom prst="rect">
            <a:avLst/>
          </a:prstGeom>
        </p:spPr>
      </p:pic>
      <p:pic>
        <p:nvPicPr>
          <p:cNvPr id="6" name="Obrázek 5" descr="PL FLAG-500x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1714488"/>
            <a:ext cx="1143008" cy="714380"/>
          </a:xfrm>
          <a:prstGeom prst="rect">
            <a:avLst/>
          </a:prstGeom>
        </p:spPr>
      </p:pic>
      <p:pic>
        <p:nvPicPr>
          <p:cNvPr id="7" name="Obrázek 6" descr="ua_191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3901" y="4071942"/>
            <a:ext cx="785818" cy="428628"/>
          </a:xfrm>
          <a:prstGeom prst="rect">
            <a:avLst/>
          </a:prstGeom>
        </p:spPr>
      </p:pic>
      <p:pic>
        <p:nvPicPr>
          <p:cNvPr id="8" name="Obrázek 7" descr="vlajakc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1604" y="1928802"/>
            <a:ext cx="937623" cy="500066"/>
          </a:xfrm>
          <a:prstGeom prst="rect">
            <a:avLst/>
          </a:prstGeom>
        </p:spPr>
      </p:pic>
      <p:pic>
        <p:nvPicPr>
          <p:cNvPr id="9" name="Obrázek 8" descr="stiahnuť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3929066"/>
            <a:ext cx="500034" cy="222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Hlavné mesto - </a:t>
            </a:r>
            <a:r>
              <a:rPr lang="sk-SK" b="1" dirty="0" smtClean="0"/>
              <a:t>BRATISLAVA</a:t>
            </a:r>
            <a:endParaRPr lang="sk-SK" dirty="0"/>
          </a:p>
        </p:txBody>
      </p:sp>
      <p:pic>
        <p:nvPicPr>
          <p:cNvPr id="4" name="Zástupný symbol pro obsah 3" descr="bratis. hra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85926"/>
            <a:ext cx="3000396" cy="2000264"/>
          </a:xfrm>
        </p:spPr>
      </p:pic>
      <p:pic>
        <p:nvPicPr>
          <p:cNvPr id="5" name="Obrázek 4" descr="270px-Bratislava,_Staré_Mesto,_Slavín,_pohled_na_vysílač_Kamzí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1500174"/>
            <a:ext cx="1357322" cy="2714644"/>
          </a:xfrm>
          <a:prstGeom prst="rect">
            <a:avLst/>
          </a:prstGeom>
        </p:spPr>
      </p:pic>
      <p:pic>
        <p:nvPicPr>
          <p:cNvPr id="6" name="Obrázek 5" descr="brat.hrad a duna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572008"/>
            <a:ext cx="3071834" cy="1785951"/>
          </a:xfrm>
          <a:prstGeom prst="rect">
            <a:avLst/>
          </a:prstGeom>
        </p:spPr>
      </p:pic>
      <p:pic>
        <p:nvPicPr>
          <p:cNvPr id="7" name="Obrázek 6" descr="LETISK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3857628"/>
            <a:ext cx="3143272" cy="207170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642910" y="1428736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Bratislavský hrad</a:t>
            </a:r>
            <a:endParaRPr lang="sk-SK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57158" y="414338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Dunaj</a:t>
            </a:r>
            <a:endParaRPr lang="sk-SK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643306" y="592933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Letisko M.R. Štefánika</a:t>
            </a:r>
            <a:endParaRPr lang="sk-SK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215206" y="421481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Kamzík</a:t>
            </a:r>
            <a:endParaRPr lang="sk-SK" dirty="0"/>
          </a:p>
        </p:txBody>
      </p:sp>
      <p:pic>
        <p:nvPicPr>
          <p:cNvPr id="15" name="Obrázek 14" descr="zo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1500174"/>
            <a:ext cx="3121152" cy="1804416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3857620" y="335756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ZOO</a:t>
            </a:r>
            <a:endParaRPr lang="sk-SK" dirty="0"/>
          </a:p>
        </p:txBody>
      </p:sp>
      <p:pic>
        <p:nvPicPr>
          <p:cNvPr id="17" name="Obrázek 16" descr="slAVI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454" y="4572008"/>
            <a:ext cx="1871274" cy="1401754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7072330" y="60007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Slavín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Prezident SR, vláda SR</a:t>
            </a:r>
            <a:endParaRPr lang="sk-SK" dirty="0"/>
          </a:p>
        </p:txBody>
      </p:sp>
      <p:pic>
        <p:nvPicPr>
          <p:cNvPr id="4" name="Zástupný symbol pro obsah 3" descr="prezidentskypala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1571612"/>
            <a:ext cx="3573178" cy="1857388"/>
          </a:xfrm>
          <a:prstGeom prst="rect">
            <a:avLst/>
          </a:prstGeom>
        </p:spPr>
      </p:pic>
      <p:pic>
        <p:nvPicPr>
          <p:cNvPr id="5" name="Obrázek 4" descr="parlament-narodna-rada-nr-s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857628"/>
            <a:ext cx="3857652" cy="2071702"/>
          </a:xfrm>
          <a:prstGeom prst="rect">
            <a:avLst/>
          </a:prstGeom>
        </p:spPr>
      </p:pic>
      <p:pic>
        <p:nvPicPr>
          <p:cNvPr id="6" name="Obrázek 5" descr="parlame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500570"/>
            <a:ext cx="3643338" cy="157163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286248" y="342900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Prezidentský palác</a:t>
            </a:r>
            <a:endParaRPr lang="sk-SK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714876" y="600076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Rokovanie v parlamente</a:t>
            </a:r>
            <a:endParaRPr lang="sk-SK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71472" y="607220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Parlament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2160240" cy="2949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Krásy Slovenska</a:t>
            </a:r>
            <a:endParaRPr lang="sk-SK" dirty="0"/>
          </a:p>
        </p:txBody>
      </p:sp>
      <p:pic>
        <p:nvPicPr>
          <p:cNvPr id="4" name="Zástupný symbol pro obsah 3" descr="janosikove-diery-2016022805462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9" y="4071942"/>
            <a:ext cx="3643338" cy="2004517"/>
          </a:xfrm>
        </p:spPr>
      </p:pic>
      <p:pic>
        <p:nvPicPr>
          <p:cNvPr id="5" name="Obrázek 4" descr="niskie_tatry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28736"/>
            <a:ext cx="3786214" cy="2214578"/>
          </a:xfrm>
          <a:prstGeom prst="rect">
            <a:avLst/>
          </a:prstGeom>
        </p:spPr>
      </p:pic>
      <p:pic>
        <p:nvPicPr>
          <p:cNvPr id="7" name="Obrázek 6" descr="tatry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857628"/>
            <a:ext cx="4214842" cy="2286016"/>
          </a:xfrm>
          <a:prstGeom prst="rect">
            <a:avLst/>
          </a:prstGeom>
        </p:spPr>
      </p:pic>
      <p:pic>
        <p:nvPicPr>
          <p:cNvPr id="8" name="Obrázek 7" descr="tatry-1429003_960_7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500174"/>
            <a:ext cx="4203913" cy="1971677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214282" y="364331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Nízke Tatry</a:t>
            </a:r>
            <a:endParaRPr lang="sk-SK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572000" y="342900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Vysoké Tatry</a:t>
            </a:r>
            <a:endParaRPr lang="sk-SK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57158" y="6072206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Terchová – </a:t>
            </a:r>
            <a:r>
              <a:rPr lang="sk-SK" dirty="0" err="1" smtClean="0"/>
              <a:t>Jánošíkové</a:t>
            </a:r>
            <a:r>
              <a:rPr lang="sk-SK" dirty="0" smtClean="0"/>
              <a:t> diery</a:t>
            </a:r>
            <a:endParaRPr lang="sk-SK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714876" y="607220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Štrbské pleso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Hrady a zámky Slovenska</a:t>
            </a:r>
            <a:endParaRPr lang="sk-SK" dirty="0"/>
          </a:p>
        </p:txBody>
      </p:sp>
      <p:pic>
        <p:nvPicPr>
          <p:cNvPr id="4" name="Zástupný symbol pro obsah 3" descr="bojnic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428736"/>
            <a:ext cx="3184526" cy="1785950"/>
          </a:xfrm>
        </p:spPr>
      </p:pic>
      <p:pic>
        <p:nvPicPr>
          <p:cNvPr id="5" name="Obrázek 4" descr="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1357298"/>
            <a:ext cx="2933694" cy="2093390"/>
          </a:xfrm>
          <a:prstGeom prst="rect">
            <a:avLst/>
          </a:prstGeom>
        </p:spPr>
      </p:pic>
      <p:pic>
        <p:nvPicPr>
          <p:cNvPr id="6" name="Obrázek 5" descr="tre.hra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071942"/>
            <a:ext cx="3143272" cy="1895855"/>
          </a:xfrm>
          <a:prstGeom prst="rect">
            <a:avLst/>
          </a:prstGeom>
        </p:spPr>
      </p:pic>
      <p:pic>
        <p:nvPicPr>
          <p:cNvPr id="7" name="Obrázek 6" descr="Hrad_Cerveny_Kamen-leteckypohlad_titulfo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2285992"/>
            <a:ext cx="2143140" cy="2071702"/>
          </a:xfrm>
          <a:prstGeom prst="rect">
            <a:avLst/>
          </a:prstGeom>
        </p:spPr>
      </p:pic>
      <p:pic>
        <p:nvPicPr>
          <p:cNvPr id="8" name="Obrázek 7" descr="krasna hork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4" y="4429132"/>
            <a:ext cx="3643338" cy="1500197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57158" y="328612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Bojnický zámok</a:t>
            </a:r>
            <a:endParaRPr lang="sk-SK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28596" y="600076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Trenčiansky hrad</a:t>
            </a:r>
            <a:endParaRPr lang="sk-SK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143504" y="592933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Hrad Krásna Hôrka</a:t>
            </a:r>
            <a:endParaRPr lang="sk-SK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571868" y="185736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Hrad Červený kameň</a:t>
            </a:r>
            <a:endParaRPr lang="sk-SK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929322" y="350043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Oravský hrad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3414714"/>
          </a:xfrm>
        </p:spPr>
        <p:txBody>
          <a:bodyPr>
            <a:normAutofit/>
          </a:bodyPr>
          <a:lstStyle/>
          <a:p>
            <a:r>
              <a:rPr lang="sk-SK" sz="4800" dirty="0" smtClean="0"/>
              <a:t>Ďakujem za pozornosť.</a:t>
            </a:r>
            <a:endParaRPr lang="sk-SK" sz="4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177</TotalTime>
  <Words>76</Words>
  <Application>Microsoft Office PowerPoint</Application>
  <PresentationFormat>Prezentácia na obrazovke (4:3)</PresentationFormat>
  <Paragraphs>31</Paragraphs>
  <Slides>9</Slides>
  <Notes>0</Notes>
  <HiddenSlides>0</HiddenSlides>
  <MMClips>1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Wingdings</vt:lpstr>
      <vt:lpstr>Wingdings 2</vt:lpstr>
      <vt:lpstr>Administrativní</vt:lpstr>
      <vt:lpstr>SLOVENSKO </vt:lpstr>
      <vt:lpstr>Prezentácia programu PowerPoint</vt:lpstr>
      <vt:lpstr>ŠTÁTNE SYMBOLY</vt:lpstr>
      <vt:lpstr>Susediace štáty Slovenska</vt:lpstr>
      <vt:lpstr>Hlavné mesto - BRATISLAVA</vt:lpstr>
      <vt:lpstr>Prezident SR, vláda SR</vt:lpstr>
      <vt:lpstr>Krásy Slovenska</vt:lpstr>
      <vt:lpstr>Hrady a zámky Slovenska</vt:lpstr>
      <vt:lpstr>Ďakujem za pozornosť.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SLOVENSKO </dc:title>
  <dc:creator>PC</dc:creator>
  <cp:lastModifiedBy>Jana Palkechová</cp:lastModifiedBy>
  <cp:revision>29</cp:revision>
  <dcterms:created xsi:type="dcterms:W3CDTF">2017-05-01T11:58:35Z</dcterms:created>
  <dcterms:modified xsi:type="dcterms:W3CDTF">2021-03-05T09:32:24Z</dcterms:modified>
</cp:coreProperties>
</file>