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93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00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395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35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06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32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33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18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644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2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B194-737A-4F3E-86A1-9205B525079E}" type="datetimeFigureOut">
              <a:rPr lang="sk-SK" smtClean="0"/>
              <a:t>11.11.2016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E935-522E-4D85-B969-2C69662FE1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89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sťuholník 3"/>
          <p:cNvSpPr/>
          <p:nvPr/>
        </p:nvSpPr>
        <p:spPr>
          <a:xfrm>
            <a:off x="143338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esťuholník 4"/>
          <p:cNvSpPr/>
          <p:nvPr/>
        </p:nvSpPr>
        <p:spPr>
          <a:xfrm>
            <a:off x="249408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569893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7" name="Šesťuholník 6"/>
          <p:cNvSpPr/>
          <p:nvPr/>
        </p:nvSpPr>
        <p:spPr>
          <a:xfrm>
            <a:off x="462686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8" name="Šesťuholník 7"/>
          <p:cNvSpPr/>
          <p:nvPr/>
        </p:nvSpPr>
        <p:spPr>
          <a:xfrm>
            <a:off x="355479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0" name="Šesťuholník 9"/>
          <p:cNvSpPr/>
          <p:nvPr/>
        </p:nvSpPr>
        <p:spPr>
          <a:xfrm>
            <a:off x="7843080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1" name="Šesťuholník 10"/>
          <p:cNvSpPr/>
          <p:nvPr/>
        </p:nvSpPr>
        <p:spPr>
          <a:xfrm>
            <a:off x="677100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2" name="Šesťuholník 11"/>
          <p:cNvSpPr/>
          <p:nvPr/>
        </p:nvSpPr>
        <p:spPr>
          <a:xfrm>
            <a:off x="997585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V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3" name="Šesťuholník 12"/>
          <p:cNvSpPr/>
          <p:nvPr/>
        </p:nvSpPr>
        <p:spPr>
          <a:xfrm>
            <a:off x="143338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4" name="Šesťuholník 13"/>
          <p:cNvSpPr/>
          <p:nvPr/>
        </p:nvSpPr>
        <p:spPr>
          <a:xfrm>
            <a:off x="891515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5" name="Šesťuholník 14"/>
          <p:cNvSpPr/>
          <p:nvPr/>
        </p:nvSpPr>
        <p:spPr>
          <a:xfrm>
            <a:off x="25054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6" name="Šesťuholník 15"/>
          <p:cNvSpPr/>
          <p:nvPr/>
        </p:nvSpPr>
        <p:spPr>
          <a:xfrm>
            <a:off x="357752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7" name="Šesťuholník 16"/>
          <p:cNvSpPr/>
          <p:nvPr/>
        </p:nvSpPr>
        <p:spPr>
          <a:xfrm>
            <a:off x="462686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8" name="Šesťuholník 17"/>
          <p:cNvSpPr/>
          <p:nvPr/>
        </p:nvSpPr>
        <p:spPr>
          <a:xfrm>
            <a:off x="568756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9" name="Šesťuholník 18"/>
          <p:cNvSpPr/>
          <p:nvPr/>
        </p:nvSpPr>
        <p:spPr>
          <a:xfrm>
            <a:off x="677100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0" name="Šesťuholník 19"/>
          <p:cNvSpPr/>
          <p:nvPr/>
        </p:nvSpPr>
        <p:spPr>
          <a:xfrm>
            <a:off x="783171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1" name="Šesťuholník 20"/>
          <p:cNvSpPr/>
          <p:nvPr/>
        </p:nvSpPr>
        <p:spPr>
          <a:xfrm>
            <a:off x="891515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2" name="Šesťuholník 21"/>
          <p:cNvSpPr/>
          <p:nvPr/>
        </p:nvSpPr>
        <p:spPr>
          <a:xfrm>
            <a:off x="99758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3" name="Šesťuholník 22"/>
          <p:cNvSpPr/>
          <p:nvPr/>
        </p:nvSpPr>
        <p:spPr>
          <a:xfrm>
            <a:off x="249408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4" name="Šesťuholník 23"/>
          <p:cNvSpPr/>
          <p:nvPr/>
        </p:nvSpPr>
        <p:spPr>
          <a:xfrm>
            <a:off x="463823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5" name="Šesťuholník 24"/>
          <p:cNvSpPr/>
          <p:nvPr/>
        </p:nvSpPr>
        <p:spPr>
          <a:xfrm>
            <a:off x="357752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6" name="Šesťuholník 25"/>
          <p:cNvSpPr/>
          <p:nvPr/>
        </p:nvSpPr>
        <p:spPr>
          <a:xfrm>
            <a:off x="1433384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C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7" name="Šesťuholník 26"/>
          <p:cNvSpPr/>
          <p:nvPr/>
        </p:nvSpPr>
        <p:spPr>
          <a:xfrm>
            <a:off x="5682789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V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8" name="Šesťuholník 27"/>
          <p:cNvSpPr/>
          <p:nvPr/>
        </p:nvSpPr>
        <p:spPr>
          <a:xfrm>
            <a:off x="37268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9" name="Šesťuholník 28"/>
          <p:cNvSpPr/>
          <p:nvPr/>
        </p:nvSpPr>
        <p:spPr>
          <a:xfrm>
            <a:off x="372680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0" name="Šesťuholník 29"/>
          <p:cNvSpPr/>
          <p:nvPr/>
        </p:nvSpPr>
        <p:spPr>
          <a:xfrm>
            <a:off x="7833523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N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1" name="Šesťuholník 30"/>
          <p:cNvSpPr/>
          <p:nvPr/>
        </p:nvSpPr>
        <p:spPr>
          <a:xfrm>
            <a:off x="675964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2" name="Šesťuholník 31"/>
          <p:cNvSpPr/>
          <p:nvPr/>
        </p:nvSpPr>
        <p:spPr>
          <a:xfrm>
            <a:off x="891515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3" name="Šesťuholník 32"/>
          <p:cNvSpPr/>
          <p:nvPr/>
        </p:nvSpPr>
        <p:spPr>
          <a:xfrm>
            <a:off x="9975856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4" name="Šesťuholník 33"/>
          <p:cNvSpPr/>
          <p:nvPr/>
        </p:nvSpPr>
        <p:spPr>
          <a:xfrm>
            <a:off x="37836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R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5" name="Šesťuholník 34"/>
          <p:cNvSpPr/>
          <p:nvPr/>
        </p:nvSpPr>
        <p:spPr>
          <a:xfrm>
            <a:off x="143371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V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6" name="Šesťuholník 35"/>
          <p:cNvSpPr/>
          <p:nvPr/>
        </p:nvSpPr>
        <p:spPr>
          <a:xfrm>
            <a:off x="252160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7" name="Šesťuholník 36"/>
          <p:cNvSpPr/>
          <p:nvPr/>
        </p:nvSpPr>
        <p:spPr>
          <a:xfrm>
            <a:off x="358321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8" name="Šesťuholník 37"/>
          <p:cNvSpPr/>
          <p:nvPr/>
        </p:nvSpPr>
        <p:spPr>
          <a:xfrm>
            <a:off x="463823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9" name="Šesťuholník 38"/>
          <p:cNvSpPr/>
          <p:nvPr/>
        </p:nvSpPr>
        <p:spPr>
          <a:xfrm>
            <a:off x="569086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0" name="Šesťuholník 39"/>
          <p:cNvSpPr/>
          <p:nvPr/>
        </p:nvSpPr>
        <p:spPr>
          <a:xfrm>
            <a:off x="675667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1" name="Šesťuholník 40"/>
          <p:cNvSpPr/>
          <p:nvPr/>
        </p:nvSpPr>
        <p:spPr>
          <a:xfrm>
            <a:off x="7843080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2" name="Šesťuholník 41"/>
          <p:cNvSpPr/>
          <p:nvPr/>
        </p:nvSpPr>
        <p:spPr>
          <a:xfrm>
            <a:off x="891515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4" name="Šesťuholník 43"/>
          <p:cNvSpPr/>
          <p:nvPr/>
        </p:nvSpPr>
        <p:spPr>
          <a:xfrm>
            <a:off x="786095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5" name="Šesťuholník 44"/>
          <p:cNvSpPr/>
          <p:nvPr/>
        </p:nvSpPr>
        <p:spPr>
          <a:xfrm>
            <a:off x="8928166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C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7" name="Šesťuholník 46"/>
          <p:cNvSpPr/>
          <p:nvPr/>
        </p:nvSpPr>
        <p:spPr>
          <a:xfrm>
            <a:off x="676318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8" name="Šesťuholník 47"/>
          <p:cNvSpPr/>
          <p:nvPr/>
        </p:nvSpPr>
        <p:spPr>
          <a:xfrm>
            <a:off x="5683941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H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9" name="Šesťuholník 48"/>
          <p:cNvSpPr/>
          <p:nvPr/>
        </p:nvSpPr>
        <p:spPr>
          <a:xfrm>
            <a:off x="4626079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0" name="Šesťuholník 49"/>
          <p:cNvSpPr/>
          <p:nvPr/>
        </p:nvSpPr>
        <p:spPr>
          <a:xfrm>
            <a:off x="357497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1" name="Šesťuholník 50"/>
          <p:cNvSpPr/>
          <p:nvPr/>
        </p:nvSpPr>
        <p:spPr>
          <a:xfrm>
            <a:off x="2512952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P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2" name="Šesťuholník 51"/>
          <p:cNvSpPr/>
          <p:nvPr/>
        </p:nvSpPr>
        <p:spPr>
          <a:xfrm>
            <a:off x="1423047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3" name="Šesťuholník 52"/>
          <p:cNvSpPr/>
          <p:nvPr/>
        </p:nvSpPr>
        <p:spPr>
          <a:xfrm>
            <a:off x="37923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4" name="Šesťuholník 53"/>
          <p:cNvSpPr/>
          <p:nvPr/>
        </p:nvSpPr>
        <p:spPr>
          <a:xfrm>
            <a:off x="142304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5" name="Šesťuholník 54"/>
          <p:cNvSpPr/>
          <p:nvPr/>
        </p:nvSpPr>
        <p:spPr>
          <a:xfrm>
            <a:off x="251295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V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6" name="Šesťuholník 55"/>
          <p:cNvSpPr/>
          <p:nvPr/>
        </p:nvSpPr>
        <p:spPr>
          <a:xfrm>
            <a:off x="358321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7" name="Šesťuholník 56"/>
          <p:cNvSpPr/>
          <p:nvPr/>
        </p:nvSpPr>
        <p:spPr>
          <a:xfrm>
            <a:off x="4642844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9" name="Šesťuholník 58"/>
          <p:cNvSpPr/>
          <p:nvPr/>
        </p:nvSpPr>
        <p:spPr>
          <a:xfrm>
            <a:off x="5698936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0" name="Šesťuholník 59"/>
          <p:cNvSpPr/>
          <p:nvPr/>
        </p:nvSpPr>
        <p:spPr>
          <a:xfrm>
            <a:off x="6771008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1" name="Šesťuholník 60"/>
          <p:cNvSpPr/>
          <p:nvPr/>
        </p:nvSpPr>
        <p:spPr>
          <a:xfrm>
            <a:off x="785106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F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2" name="Šesťuholník 61"/>
          <p:cNvSpPr/>
          <p:nvPr/>
        </p:nvSpPr>
        <p:spPr>
          <a:xfrm>
            <a:off x="8936364" y="550699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3" name="Šesťuholník 62"/>
          <p:cNvSpPr/>
          <p:nvPr/>
        </p:nvSpPr>
        <p:spPr>
          <a:xfrm>
            <a:off x="374785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G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4" name="BlokTextu 63"/>
          <p:cNvSpPr txBox="1"/>
          <p:nvPr/>
        </p:nvSpPr>
        <p:spPr>
          <a:xfrm>
            <a:off x="1696995" y="1064911"/>
            <a:ext cx="36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M</a:t>
            </a:r>
            <a:endParaRPr lang="sk-SK" sz="3600" b="1" dirty="0"/>
          </a:p>
        </p:txBody>
      </p:sp>
      <p:pic>
        <p:nvPicPr>
          <p:cNvPr id="66" name="Obrázok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8711" y="115557"/>
            <a:ext cx="1241937" cy="1630641"/>
          </a:xfrm>
          <a:prstGeom prst="rect">
            <a:avLst/>
          </a:prstGeom>
        </p:spPr>
      </p:pic>
      <p:pic>
        <p:nvPicPr>
          <p:cNvPr id="67" name="Obrázok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6" y="4003170"/>
            <a:ext cx="2085013" cy="2085013"/>
          </a:xfrm>
          <a:prstGeom prst="rect">
            <a:avLst/>
          </a:prstGeom>
        </p:spPr>
      </p:pic>
      <p:sp>
        <p:nvSpPr>
          <p:cNvPr id="69" name="Oválna bublina 68"/>
          <p:cNvSpPr/>
          <p:nvPr/>
        </p:nvSpPr>
        <p:spPr>
          <a:xfrm>
            <a:off x="1495168" y="78922"/>
            <a:ext cx="914400" cy="612648"/>
          </a:xfrm>
          <a:prstGeom prst="wedgeEllipseCallout">
            <a:avLst>
              <a:gd name="adj1" fmla="val -91103"/>
              <a:gd name="adj2" fmla="val 5846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6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sťuholník 3"/>
          <p:cNvSpPr/>
          <p:nvPr/>
        </p:nvSpPr>
        <p:spPr>
          <a:xfrm>
            <a:off x="143338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esťuholník 4"/>
          <p:cNvSpPr/>
          <p:nvPr/>
        </p:nvSpPr>
        <p:spPr>
          <a:xfrm>
            <a:off x="249408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569893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7" name="Šesťuholník 6"/>
          <p:cNvSpPr/>
          <p:nvPr/>
        </p:nvSpPr>
        <p:spPr>
          <a:xfrm>
            <a:off x="462686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8" name="Šesťuholník 7"/>
          <p:cNvSpPr/>
          <p:nvPr/>
        </p:nvSpPr>
        <p:spPr>
          <a:xfrm>
            <a:off x="355479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0" name="Šesťuholník 9"/>
          <p:cNvSpPr/>
          <p:nvPr/>
        </p:nvSpPr>
        <p:spPr>
          <a:xfrm>
            <a:off x="7843080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1" name="Šesťuholník 10"/>
          <p:cNvSpPr/>
          <p:nvPr/>
        </p:nvSpPr>
        <p:spPr>
          <a:xfrm>
            <a:off x="677100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2" name="Šesťuholník 11"/>
          <p:cNvSpPr/>
          <p:nvPr/>
        </p:nvSpPr>
        <p:spPr>
          <a:xfrm>
            <a:off x="997585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3" name="Šesťuholník 12"/>
          <p:cNvSpPr/>
          <p:nvPr/>
        </p:nvSpPr>
        <p:spPr>
          <a:xfrm>
            <a:off x="143338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Šesťuholník 13"/>
          <p:cNvSpPr/>
          <p:nvPr/>
        </p:nvSpPr>
        <p:spPr>
          <a:xfrm>
            <a:off x="891515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5" name="Šesťuholník 14"/>
          <p:cNvSpPr/>
          <p:nvPr/>
        </p:nvSpPr>
        <p:spPr>
          <a:xfrm>
            <a:off x="25054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6" name="Šesťuholník 15"/>
          <p:cNvSpPr/>
          <p:nvPr/>
        </p:nvSpPr>
        <p:spPr>
          <a:xfrm>
            <a:off x="357752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C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7" name="Šesťuholník 16"/>
          <p:cNvSpPr/>
          <p:nvPr/>
        </p:nvSpPr>
        <p:spPr>
          <a:xfrm>
            <a:off x="462686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8" name="Šesťuholník 17"/>
          <p:cNvSpPr/>
          <p:nvPr/>
        </p:nvSpPr>
        <p:spPr>
          <a:xfrm>
            <a:off x="568756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9" name="Šesťuholník 18"/>
          <p:cNvSpPr/>
          <p:nvPr/>
        </p:nvSpPr>
        <p:spPr>
          <a:xfrm>
            <a:off x="677100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0" name="Šesťuholník 19"/>
          <p:cNvSpPr/>
          <p:nvPr/>
        </p:nvSpPr>
        <p:spPr>
          <a:xfrm>
            <a:off x="783171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1" name="Šesťuholník 20"/>
          <p:cNvSpPr/>
          <p:nvPr/>
        </p:nvSpPr>
        <p:spPr>
          <a:xfrm>
            <a:off x="891515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2" name="Šesťuholník 21"/>
          <p:cNvSpPr/>
          <p:nvPr/>
        </p:nvSpPr>
        <p:spPr>
          <a:xfrm>
            <a:off x="99758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3" name="Šesťuholník 22"/>
          <p:cNvSpPr/>
          <p:nvPr/>
        </p:nvSpPr>
        <p:spPr>
          <a:xfrm>
            <a:off x="249408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Š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4" name="Šesťuholník 23"/>
          <p:cNvSpPr/>
          <p:nvPr/>
        </p:nvSpPr>
        <p:spPr>
          <a:xfrm>
            <a:off x="463823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5" name="Šesťuholník 24"/>
          <p:cNvSpPr/>
          <p:nvPr/>
        </p:nvSpPr>
        <p:spPr>
          <a:xfrm>
            <a:off x="357752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6" name="Šesťuholník 25"/>
          <p:cNvSpPr/>
          <p:nvPr/>
        </p:nvSpPr>
        <p:spPr>
          <a:xfrm>
            <a:off x="1433384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U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7" name="Šesťuholník 26"/>
          <p:cNvSpPr/>
          <p:nvPr/>
        </p:nvSpPr>
        <p:spPr>
          <a:xfrm>
            <a:off x="5682789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8" name="Šesťuholník 27"/>
          <p:cNvSpPr/>
          <p:nvPr/>
        </p:nvSpPr>
        <p:spPr>
          <a:xfrm>
            <a:off x="37268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9" name="Šesťuholník 28"/>
          <p:cNvSpPr/>
          <p:nvPr/>
        </p:nvSpPr>
        <p:spPr>
          <a:xfrm>
            <a:off x="372680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0" name="Šesťuholník 29"/>
          <p:cNvSpPr/>
          <p:nvPr/>
        </p:nvSpPr>
        <p:spPr>
          <a:xfrm>
            <a:off x="7833523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N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1" name="Šesťuholník 30"/>
          <p:cNvSpPr/>
          <p:nvPr/>
        </p:nvSpPr>
        <p:spPr>
          <a:xfrm>
            <a:off x="675964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2" name="Šesťuholník 31"/>
          <p:cNvSpPr/>
          <p:nvPr/>
        </p:nvSpPr>
        <p:spPr>
          <a:xfrm>
            <a:off x="891515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3" name="Šesťuholník 32"/>
          <p:cNvSpPr/>
          <p:nvPr/>
        </p:nvSpPr>
        <p:spPr>
          <a:xfrm>
            <a:off x="9975856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4" name="Šesťuholník 33"/>
          <p:cNvSpPr/>
          <p:nvPr/>
        </p:nvSpPr>
        <p:spPr>
          <a:xfrm>
            <a:off x="37836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5" name="Šesťuholník 34"/>
          <p:cNvSpPr/>
          <p:nvPr/>
        </p:nvSpPr>
        <p:spPr>
          <a:xfrm>
            <a:off x="143371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6" name="Šesťuholník 35"/>
          <p:cNvSpPr/>
          <p:nvPr/>
        </p:nvSpPr>
        <p:spPr>
          <a:xfrm>
            <a:off x="252160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7" name="Šesťuholník 36"/>
          <p:cNvSpPr/>
          <p:nvPr/>
        </p:nvSpPr>
        <p:spPr>
          <a:xfrm>
            <a:off x="358321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8" name="Šesťuholník 37"/>
          <p:cNvSpPr/>
          <p:nvPr/>
        </p:nvSpPr>
        <p:spPr>
          <a:xfrm>
            <a:off x="463823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9" name="Šesťuholník 38"/>
          <p:cNvSpPr/>
          <p:nvPr/>
        </p:nvSpPr>
        <p:spPr>
          <a:xfrm>
            <a:off x="569086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0" name="Šesťuholník 39"/>
          <p:cNvSpPr/>
          <p:nvPr/>
        </p:nvSpPr>
        <p:spPr>
          <a:xfrm>
            <a:off x="675667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1" name="Šesťuholník 40"/>
          <p:cNvSpPr/>
          <p:nvPr/>
        </p:nvSpPr>
        <p:spPr>
          <a:xfrm>
            <a:off x="7843080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2" name="Šesťuholník 41"/>
          <p:cNvSpPr/>
          <p:nvPr/>
        </p:nvSpPr>
        <p:spPr>
          <a:xfrm>
            <a:off x="891515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O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3" name="Šesťuholník 42"/>
          <p:cNvSpPr/>
          <p:nvPr/>
        </p:nvSpPr>
        <p:spPr>
          <a:xfrm>
            <a:off x="998722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4" name="Šesťuholník 43"/>
          <p:cNvSpPr/>
          <p:nvPr/>
        </p:nvSpPr>
        <p:spPr>
          <a:xfrm>
            <a:off x="786095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5" name="Šesťuholník 44"/>
          <p:cNvSpPr/>
          <p:nvPr/>
        </p:nvSpPr>
        <p:spPr>
          <a:xfrm>
            <a:off x="8928166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C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7" name="Šesťuholník 46"/>
          <p:cNvSpPr/>
          <p:nvPr/>
        </p:nvSpPr>
        <p:spPr>
          <a:xfrm>
            <a:off x="676318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8" name="Šesťuholník 47"/>
          <p:cNvSpPr/>
          <p:nvPr/>
        </p:nvSpPr>
        <p:spPr>
          <a:xfrm>
            <a:off x="5683941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H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9" name="Šesťuholník 48"/>
          <p:cNvSpPr/>
          <p:nvPr/>
        </p:nvSpPr>
        <p:spPr>
          <a:xfrm>
            <a:off x="4626079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0" name="Šesťuholník 49"/>
          <p:cNvSpPr/>
          <p:nvPr/>
        </p:nvSpPr>
        <p:spPr>
          <a:xfrm>
            <a:off x="357497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1" name="Šesťuholník 50"/>
          <p:cNvSpPr/>
          <p:nvPr/>
        </p:nvSpPr>
        <p:spPr>
          <a:xfrm>
            <a:off x="2512952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2" name="Šesťuholník 51"/>
          <p:cNvSpPr/>
          <p:nvPr/>
        </p:nvSpPr>
        <p:spPr>
          <a:xfrm>
            <a:off x="1423047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3" name="Šesťuholník 52"/>
          <p:cNvSpPr/>
          <p:nvPr/>
        </p:nvSpPr>
        <p:spPr>
          <a:xfrm>
            <a:off x="37923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4" name="Šesťuholník 53"/>
          <p:cNvSpPr/>
          <p:nvPr/>
        </p:nvSpPr>
        <p:spPr>
          <a:xfrm>
            <a:off x="142304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5" name="Šesťuholník 54"/>
          <p:cNvSpPr/>
          <p:nvPr/>
        </p:nvSpPr>
        <p:spPr>
          <a:xfrm>
            <a:off x="251295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6" name="Šesťuholník 55"/>
          <p:cNvSpPr/>
          <p:nvPr/>
        </p:nvSpPr>
        <p:spPr>
          <a:xfrm>
            <a:off x="358321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7" name="Šesťuholník 56"/>
          <p:cNvSpPr/>
          <p:nvPr/>
        </p:nvSpPr>
        <p:spPr>
          <a:xfrm>
            <a:off x="4642844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9" name="Šesťuholník 58"/>
          <p:cNvSpPr/>
          <p:nvPr/>
        </p:nvSpPr>
        <p:spPr>
          <a:xfrm>
            <a:off x="5698936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0" name="Šesťuholník 59"/>
          <p:cNvSpPr/>
          <p:nvPr/>
        </p:nvSpPr>
        <p:spPr>
          <a:xfrm>
            <a:off x="6771008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1" name="Šesťuholník 60"/>
          <p:cNvSpPr/>
          <p:nvPr/>
        </p:nvSpPr>
        <p:spPr>
          <a:xfrm>
            <a:off x="785106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F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2" name="Šesťuholník 61"/>
          <p:cNvSpPr/>
          <p:nvPr/>
        </p:nvSpPr>
        <p:spPr>
          <a:xfrm>
            <a:off x="8936364" y="550699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3" name="Šesťuholník 62"/>
          <p:cNvSpPr/>
          <p:nvPr/>
        </p:nvSpPr>
        <p:spPr>
          <a:xfrm>
            <a:off x="374785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G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4" name="BlokTextu 63"/>
          <p:cNvSpPr txBox="1"/>
          <p:nvPr/>
        </p:nvSpPr>
        <p:spPr>
          <a:xfrm>
            <a:off x="1696995" y="1064911"/>
            <a:ext cx="36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M</a:t>
            </a:r>
            <a:endParaRPr lang="sk-SK" sz="36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60" y="47341"/>
            <a:ext cx="817814" cy="174250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856" y="4801065"/>
            <a:ext cx="2059497" cy="1552407"/>
          </a:xfrm>
          <a:prstGeom prst="rect">
            <a:avLst/>
          </a:prstGeom>
        </p:spPr>
      </p:pic>
      <p:sp>
        <p:nvSpPr>
          <p:cNvPr id="46" name="Oválna bublina 45"/>
          <p:cNvSpPr/>
          <p:nvPr/>
        </p:nvSpPr>
        <p:spPr>
          <a:xfrm>
            <a:off x="1421027" y="78922"/>
            <a:ext cx="914400" cy="612648"/>
          </a:xfrm>
          <a:prstGeom prst="wedgeEllipseCallout">
            <a:avLst>
              <a:gd name="adj1" fmla="val -74887"/>
              <a:gd name="adj2" fmla="val 678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2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sťuholník 3"/>
          <p:cNvSpPr/>
          <p:nvPr/>
        </p:nvSpPr>
        <p:spPr>
          <a:xfrm>
            <a:off x="143338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esťuholník 4"/>
          <p:cNvSpPr/>
          <p:nvPr/>
        </p:nvSpPr>
        <p:spPr>
          <a:xfrm>
            <a:off x="249408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569893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7" name="Šesťuholník 6"/>
          <p:cNvSpPr/>
          <p:nvPr/>
        </p:nvSpPr>
        <p:spPr>
          <a:xfrm>
            <a:off x="462686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8" name="Šesťuholník 7"/>
          <p:cNvSpPr/>
          <p:nvPr/>
        </p:nvSpPr>
        <p:spPr>
          <a:xfrm>
            <a:off x="355479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0" name="Šesťuholník 9"/>
          <p:cNvSpPr/>
          <p:nvPr/>
        </p:nvSpPr>
        <p:spPr>
          <a:xfrm>
            <a:off x="7843080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1" name="Šesťuholník 10"/>
          <p:cNvSpPr/>
          <p:nvPr/>
        </p:nvSpPr>
        <p:spPr>
          <a:xfrm>
            <a:off x="677100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2" name="Šesťuholník 11"/>
          <p:cNvSpPr/>
          <p:nvPr/>
        </p:nvSpPr>
        <p:spPr>
          <a:xfrm>
            <a:off x="997585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V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3" name="Šesťuholník 12"/>
          <p:cNvSpPr/>
          <p:nvPr/>
        </p:nvSpPr>
        <p:spPr>
          <a:xfrm>
            <a:off x="143338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Šesťuholník 13"/>
          <p:cNvSpPr/>
          <p:nvPr/>
        </p:nvSpPr>
        <p:spPr>
          <a:xfrm>
            <a:off x="891515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5" name="Šesťuholník 14"/>
          <p:cNvSpPr/>
          <p:nvPr/>
        </p:nvSpPr>
        <p:spPr>
          <a:xfrm>
            <a:off x="25054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6" name="Šesťuholník 15"/>
          <p:cNvSpPr/>
          <p:nvPr/>
        </p:nvSpPr>
        <p:spPr>
          <a:xfrm>
            <a:off x="357752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7" name="Šesťuholník 16"/>
          <p:cNvSpPr/>
          <p:nvPr/>
        </p:nvSpPr>
        <p:spPr>
          <a:xfrm>
            <a:off x="462686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8" name="Šesťuholník 17"/>
          <p:cNvSpPr/>
          <p:nvPr/>
        </p:nvSpPr>
        <p:spPr>
          <a:xfrm>
            <a:off x="568756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9" name="Šesťuholník 18"/>
          <p:cNvSpPr/>
          <p:nvPr/>
        </p:nvSpPr>
        <p:spPr>
          <a:xfrm>
            <a:off x="677100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0" name="Šesťuholník 19"/>
          <p:cNvSpPr/>
          <p:nvPr/>
        </p:nvSpPr>
        <p:spPr>
          <a:xfrm>
            <a:off x="783171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1" name="Šesťuholník 20"/>
          <p:cNvSpPr/>
          <p:nvPr/>
        </p:nvSpPr>
        <p:spPr>
          <a:xfrm>
            <a:off x="891515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2" name="Šesťuholník 21"/>
          <p:cNvSpPr/>
          <p:nvPr/>
        </p:nvSpPr>
        <p:spPr>
          <a:xfrm>
            <a:off x="99758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3" name="Šesťuholník 22"/>
          <p:cNvSpPr/>
          <p:nvPr/>
        </p:nvSpPr>
        <p:spPr>
          <a:xfrm>
            <a:off x="249408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4" name="Šesťuholník 23"/>
          <p:cNvSpPr/>
          <p:nvPr/>
        </p:nvSpPr>
        <p:spPr>
          <a:xfrm>
            <a:off x="463823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5" name="Šesťuholník 24"/>
          <p:cNvSpPr/>
          <p:nvPr/>
        </p:nvSpPr>
        <p:spPr>
          <a:xfrm>
            <a:off x="357752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6" name="Šesťuholník 25"/>
          <p:cNvSpPr/>
          <p:nvPr/>
        </p:nvSpPr>
        <p:spPr>
          <a:xfrm>
            <a:off x="1433384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7" name="Šesťuholník 26"/>
          <p:cNvSpPr/>
          <p:nvPr/>
        </p:nvSpPr>
        <p:spPr>
          <a:xfrm>
            <a:off x="5682789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8" name="Šesťuholník 27"/>
          <p:cNvSpPr/>
          <p:nvPr/>
        </p:nvSpPr>
        <p:spPr>
          <a:xfrm>
            <a:off x="37268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9" name="Šesťuholník 28"/>
          <p:cNvSpPr/>
          <p:nvPr/>
        </p:nvSpPr>
        <p:spPr>
          <a:xfrm>
            <a:off x="372680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0" name="Šesťuholník 29"/>
          <p:cNvSpPr/>
          <p:nvPr/>
        </p:nvSpPr>
        <p:spPr>
          <a:xfrm>
            <a:off x="7833523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N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1" name="Šesťuholník 30"/>
          <p:cNvSpPr/>
          <p:nvPr/>
        </p:nvSpPr>
        <p:spPr>
          <a:xfrm>
            <a:off x="675964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2" name="Šesťuholník 31"/>
          <p:cNvSpPr/>
          <p:nvPr/>
        </p:nvSpPr>
        <p:spPr>
          <a:xfrm>
            <a:off x="891515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3" name="Šesťuholník 32"/>
          <p:cNvSpPr/>
          <p:nvPr/>
        </p:nvSpPr>
        <p:spPr>
          <a:xfrm>
            <a:off x="9975856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4" name="Šesťuholník 33"/>
          <p:cNvSpPr/>
          <p:nvPr/>
        </p:nvSpPr>
        <p:spPr>
          <a:xfrm>
            <a:off x="37836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R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5" name="Šesťuholník 34"/>
          <p:cNvSpPr/>
          <p:nvPr/>
        </p:nvSpPr>
        <p:spPr>
          <a:xfrm>
            <a:off x="143371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Šesťuholník 35"/>
          <p:cNvSpPr/>
          <p:nvPr/>
        </p:nvSpPr>
        <p:spPr>
          <a:xfrm>
            <a:off x="252160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7" name="Šesťuholník 36"/>
          <p:cNvSpPr/>
          <p:nvPr/>
        </p:nvSpPr>
        <p:spPr>
          <a:xfrm>
            <a:off x="358321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8" name="Šesťuholník 37"/>
          <p:cNvSpPr/>
          <p:nvPr/>
        </p:nvSpPr>
        <p:spPr>
          <a:xfrm>
            <a:off x="463823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9" name="Šesťuholník 38"/>
          <p:cNvSpPr/>
          <p:nvPr/>
        </p:nvSpPr>
        <p:spPr>
          <a:xfrm>
            <a:off x="569086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0" name="Šesťuholník 39"/>
          <p:cNvSpPr/>
          <p:nvPr/>
        </p:nvSpPr>
        <p:spPr>
          <a:xfrm>
            <a:off x="675667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1" name="Šesťuholník 40"/>
          <p:cNvSpPr/>
          <p:nvPr/>
        </p:nvSpPr>
        <p:spPr>
          <a:xfrm>
            <a:off x="7843080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2" name="Šesťuholník 41"/>
          <p:cNvSpPr/>
          <p:nvPr/>
        </p:nvSpPr>
        <p:spPr>
          <a:xfrm>
            <a:off x="891515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3" name="Šesťuholník 42"/>
          <p:cNvSpPr/>
          <p:nvPr/>
        </p:nvSpPr>
        <p:spPr>
          <a:xfrm>
            <a:off x="998722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4" name="Šesťuholník 43"/>
          <p:cNvSpPr/>
          <p:nvPr/>
        </p:nvSpPr>
        <p:spPr>
          <a:xfrm>
            <a:off x="786095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5" name="Šesťuholník 44"/>
          <p:cNvSpPr/>
          <p:nvPr/>
        </p:nvSpPr>
        <p:spPr>
          <a:xfrm>
            <a:off x="8928166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C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7" name="Šesťuholník 46"/>
          <p:cNvSpPr/>
          <p:nvPr/>
        </p:nvSpPr>
        <p:spPr>
          <a:xfrm>
            <a:off x="676318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8" name="Šesťuholník 47"/>
          <p:cNvSpPr/>
          <p:nvPr/>
        </p:nvSpPr>
        <p:spPr>
          <a:xfrm>
            <a:off x="5683941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H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9" name="Šesťuholník 48"/>
          <p:cNvSpPr/>
          <p:nvPr/>
        </p:nvSpPr>
        <p:spPr>
          <a:xfrm>
            <a:off x="4626079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0" name="Šesťuholník 49"/>
          <p:cNvSpPr/>
          <p:nvPr/>
        </p:nvSpPr>
        <p:spPr>
          <a:xfrm>
            <a:off x="357497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1" name="Šesťuholník 50"/>
          <p:cNvSpPr/>
          <p:nvPr/>
        </p:nvSpPr>
        <p:spPr>
          <a:xfrm>
            <a:off x="2512952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2" name="Šesťuholník 51"/>
          <p:cNvSpPr/>
          <p:nvPr/>
        </p:nvSpPr>
        <p:spPr>
          <a:xfrm>
            <a:off x="1423047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3" name="Šesťuholník 52"/>
          <p:cNvSpPr/>
          <p:nvPr/>
        </p:nvSpPr>
        <p:spPr>
          <a:xfrm>
            <a:off x="37923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4" name="Šesťuholník 53"/>
          <p:cNvSpPr/>
          <p:nvPr/>
        </p:nvSpPr>
        <p:spPr>
          <a:xfrm>
            <a:off x="142304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5" name="Šesťuholník 54"/>
          <p:cNvSpPr/>
          <p:nvPr/>
        </p:nvSpPr>
        <p:spPr>
          <a:xfrm>
            <a:off x="251295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6" name="Šesťuholník 55"/>
          <p:cNvSpPr/>
          <p:nvPr/>
        </p:nvSpPr>
        <p:spPr>
          <a:xfrm>
            <a:off x="358321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7" name="Šesťuholník 56"/>
          <p:cNvSpPr/>
          <p:nvPr/>
        </p:nvSpPr>
        <p:spPr>
          <a:xfrm>
            <a:off x="4642844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9" name="Šesťuholník 58"/>
          <p:cNvSpPr/>
          <p:nvPr/>
        </p:nvSpPr>
        <p:spPr>
          <a:xfrm>
            <a:off x="5698936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0" name="Šesťuholník 59"/>
          <p:cNvSpPr/>
          <p:nvPr/>
        </p:nvSpPr>
        <p:spPr>
          <a:xfrm>
            <a:off x="6771008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1" name="Šesťuholník 60"/>
          <p:cNvSpPr/>
          <p:nvPr/>
        </p:nvSpPr>
        <p:spPr>
          <a:xfrm>
            <a:off x="785106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F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2" name="Šesťuholník 61"/>
          <p:cNvSpPr/>
          <p:nvPr/>
        </p:nvSpPr>
        <p:spPr>
          <a:xfrm>
            <a:off x="8936364" y="550699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3" name="Šesťuholník 62"/>
          <p:cNvSpPr/>
          <p:nvPr/>
        </p:nvSpPr>
        <p:spPr>
          <a:xfrm>
            <a:off x="374785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G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4" name="BlokTextu 63"/>
          <p:cNvSpPr txBox="1"/>
          <p:nvPr/>
        </p:nvSpPr>
        <p:spPr>
          <a:xfrm>
            <a:off x="1696995" y="1064911"/>
            <a:ext cx="36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M</a:t>
            </a:r>
            <a:endParaRPr lang="sk-SK" sz="36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60" y="47341"/>
            <a:ext cx="817814" cy="174250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231" y="5045677"/>
            <a:ext cx="1982938" cy="1489260"/>
          </a:xfrm>
          <a:prstGeom prst="rect">
            <a:avLst/>
          </a:prstGeom>
        </p:spPr>
      </p:pic>
      <p:sp>
        <p:nvSpPr>
          <p:cNvPr id="9" name="Oválna bublina 8"/>
          <p:cNvSpPr/>
          <p:nvPr/>
        </p:nvSpPr>
        <p:spPr>
          <a:xfrm>
            <a:off x="1325231" y="118222"/>
            <a:ext cx="914400" cy="612648"/>
          </a:xfrm>
          <a:prstGeom prst="wedgeEllipseCallout">
            <a:avLst>
              <a:gd name="adj1" fmla="val -71283"/>
              <a:gd name="adj2" fmla="val 5039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sťuholník 3"/>
          <p:cNvSpPr/>
          <p:nvPr/>
        </p:nvSpPr>
        <p:spPr>
          <a:xfrm>
            <a:off x="143338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esťuholník 4"/>
          <p:cNvSpPr/>
          <p:nvPr/>
        </p:nvSpPr>
        <p:spPr>
          <a:xfrm>
            <a:off x="249408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" name="Šesťuholník 5"/>
          <p:cNvSpPr/>
          <p:nvPr/>
        </p:nvSpPr>
        <p:spPr>
          <a:xfrm>
            <a:off x="569893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S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7" name="Šesťuholník 6"/>
          <p:cNvSpPr/>
          <p:nvPr/>
        </p:nvSpPr>
        <p:spPr>
          <a:xfrm>
            <a:off x="4626864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E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8" name="Šesťuholník 7"/>
          <p:cNvSpPr/>
          <p:nvPr/>
        </p:nvSpPr>
        <p:spPr>
          <a:xfrm>
            <a:off x="355479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0" name="Šesťuholník 9"/>
          <p:cNvSpPr/>
          <p:nvPr/>
        </p:nvSpPr>
        <p:spPr>
          <a:xfrm>
            <a:off x="7843080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1" name="Šesťuholník 10"/>
          <p:cNvSpPr/>
          <p:nvPr/>
        </p:nvSpPr>
        <p:spPr>
          <a:xfrm>
            <a:off x="6771008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2" name="Šesťuholník 11"/>
          <p:cNvSpPr/>
          <p:nvPr/>
        </p:nvSpPr>
        <p:spPr>
          <a:xfrm>
            <a:off x="9975856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3" name="Šesťuholník 12"/>
          <p:cNvSpPr/>
          <p:nvPr/>
        </p:nvSpPr>
        <p:spPr>
          <a:xfrm>
            <a:off x="143338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Šesťuholník 13"/>
          <p:cNvSpPr/>
          <p:nvPr/>
        </p:nvSpPr>
        <p:spPr>
          <a:xfrm>
            <a:off x="8915152" y="930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5" name="Šesťuholník 14"/>
          <p:cNvSpPr/>
          <p:nvPr/>
        </p:nvSpPr>
        <p:spPr>
          <a:xfrm>
            <a:off x="25054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6" name="Šesťuholník 15"/>
          <p:cNvSpPr/>
          <p:nvPr/>
        </p:nvSpPr>
        <p:spPr>
          <a:xfrm>
            <a:off x="357752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7" name="Šesťuholník 16"/>
          <p:cNvSpPr/>
          <p:nvPr/>
        </p:nvSpPr>
        <p:spPr>
          <a:xfrm>
            <a:off x="4626864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U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8" name="Šesťuholník 17"/>
          <p:cNvSpPr/>
          <p:nvPr/>
        </p:nvSpPr>
        <p:spPr>
          <a:xfrm>
            <a:off x="568756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19" name="Šesťuholník 18"/>
          <p:cNvSpPr/>
          <p:nvPr/>
        </p:nvSpPr>
        <p:spPr>
          <a:xfrm>
            <a:off x="6771008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0" name="Šesťuholník 19"/>
          <p:cNvSpPr/>
          <p:nvPr/>
        </p:nvSpPr>
        <p:spPr>
          <a:xfrm>
            <a:off x="783171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1" name="Šesťuholník 20"/>
          <p:cNvSpPr/>
          <p:nvPr/>
        </p:nvSpPr>
        <p:spPr>
          <a:xfrm>
            <a:off x="8915152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L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2" name="Šesťuholník 21"/>
          <p:cNvSpPr/>
          <p:nvPr/>
        </p:nvSpPr>
        <p:spPr>
          <a:xfrm>
            <a:off x="9975856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3" name="Šesťuholník 22"/>
          <p:cNvSpPr/>
          <p:nvPr/>
        </p:nvSpPr>
        <p:spPr>
          <a:xfrm>
            <a:off x="249408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Š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4" name="Šesťuholník 23"/>
          <p:cNvSpPr/>
          <p:nvPr/>
        </p:nvSpPr>
        <p:spPr>
          <a:xfrm>
            <a:off x="463823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5" name="Šesťuholník 24"/>
          <p:cNvSpPr/>
          <p:nvPr/>
        </p:nvSpPr>
        <p:spPr>
          <a:xfrm>
            <a:off x="3577528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6" name="Šesťuholník 25"/>
          <p:cNvSpPr/>
          <p:nvPr/>
        </p:nvSpPr>
        <p:spPr>
          <a:xfrm>
            <a:off x="1433384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U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7" name="Šesťuholník 26"/>
          <p:cNvSpPr/>
          <p:nvPr/>
        </p:nvSpPr>
        <p:spPr>
          <a:xfrm>
            <a:off x="5682789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8" name="Šesťuholník 27"/>
          <p:cNvSpPr/>
          <p:nvPr/>
        </p:nvSpPr>
        <p:spPr>
          <a:xfrm>
            <a:off x="37268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29" name="Šesťuholník 28"/>
          <p:cNvSpPr/>
          <p:nvPr/>
        </p:nvSpPr>
        <p:spPr>
          <a:xfrm>
            <a:off x="372680" y="18452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0" name="Šesťuholník 29"/>
          <p:cNvSpPr/>
          <p:nvPr/>
        </p:nvSpPr>
        <p:spPr>
          <a:xfrm>
            <a:off x="7833523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N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1" name="Šesťuholník 30"/>
          <p:cNvSpPr/>
          <p:nvPr/>
        </p:nvSpPr>
        <p:spPr>
          <a:xfrm>
            <a:off x="6759640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2" name="Šesťuholník 31"/>
          <p:cNvSpPr/>
          <p:nvPr/>
        </p:nvSpPr>
        <p:spPr>
          <a:xfrm>
            <a:off x="8915152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3" name="Šesťuholník 32"/>
          <p:cNvSpPr/>
          <p:nvPr/>
        </p:nvSpPr>
        <p:spPr>
          <a:xfrm>
            <a:off x="9975856" y="27596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4" name="Šesťuholník 33"/>
          <p:cNvSpPr/>
          <p:nvPr/>
        </p:nvSpPr>
        <p:spPr>
          <a:xfrm>
            <a:off x="37836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5" name="Šesťuholník 34"/>
          <p:cNvSpPr/>
          <p:nvPr/>
        </p:nvSpPr>
        <p:spPr>
          <a:xfrm>
            <a:off x="143371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6" name="Šesťuholník 35"/>
          <p:cNvSpPr/>
          <p:nvPr/>
        </p:nvSpPr>
        <p:spPr>
          <a:xfrm>
            <a:off x="252160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7" name="Šesťuholník 36"/>
          <p:cNvSpPr/>
          <p:nvPr/>
        </p:nvSpPr>
        <p:spPr>
          <a:xfrm>
            <a:off x="358321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P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8" name="Šesťuholník 37"/>
          <p:cNvSpPr/>
          <p:nvPr/>
        </p:nvSpPr>
        <p:spPr>
          <a:xfrm>
            <a:off x="463823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39" name="Šesťuholník 38"/>
          <p:cNvSpPr/>
          <p:nvPr/>
        </p:nvSpPr>
        <p:spPr>
          <a:xfrm>
            <a:off x="569086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0" name="Šesťuholník 39"/>
          <p:cNvSpPr/>
          <p:nvPr/>
        </p:nvSpPr>
        <p:spPr>
          <a:xfrm>
            <a:off x="6756673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1" name="Šesťuholník 40"/>
          <p:cNvSpPr/>
          <p:nvPr/>
        </p:nvSpPr>
        <p:spPr>
          <a:xfrm>
            <a:off x="7843080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2" name="Šesťuholník 41"/>
          <p:cNvSpPr/>
          <p:nvPr/>
        </p:nvSpPr>
        <p:spPr>
          <a:xfrm>
            <a:off x="8915152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O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3" name="Šesťuholník 42"/>
          <p:cNvSpPr/>
          <p:nvPr/>
        </p:nvSpPr>
        <p:spPr>
          <a:xfrm>
            <a:off x="9987224" y="36740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4" name="Šesťuholník 43"/>
          <p:cNvSpPr/>
          <p:nvPr/>
        </p:nvSpPr>
        <p:spPr>
          <a:xfrm>
            <a:off x="786095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5" name="Šesťuholník 44"/>
          <p:cNvSpPr/>
          <p:nvPr/>
        </p:nvSpPr>
        <p:spPr>
          <a:xfrm>
            <a:off x="8928166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C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7" name="Šesťuholník 46"/>
          <p:cNvSpPr/>
          <p:nvPr/>
        </p:nvSpPr>
        <p:spPr>
          <a:xfrm>
            <a:off x="676318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8" name="Šesťuholník 47"/>
          <p:cNvSpPr/>
          <p:nvPr/>
        </p:nvSpPr>
        <p:spPr>
          <a:xfrm>
            <a:off x="5683941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H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49" name="Šesťuholník 48"/>
          <p:cNvSpPr/>
          <p:nvPr/>
        </p:nvSpPr>
        <p:spPr>
          <a:xfrm>
            <a:off x="4626079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K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0" name="Šesťuholník 49"/>
          <p:cNvSpPr/>
          <p:nvPr/>
        </p:nvSpPr>
        <p:spPr>
          <a:xfrm>
            <a:off x="3574975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1" name="Šesťuholník 50"/>
          <p:cNvSpPr/>
          <p:nvPr/>
        </p:nvSpPr>
        <p:spPr>
          <a:xfrm>
            <a:off x="2512952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2" name="Šesťuholník 51"/>
          <p:cNvSpPr/>
          <p:nvPr/>
        </p:nvSpPr>
        <p:spPr>
          <a:xfrm>
            <a:off x="1423047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3" name="Šesťuholník 52"/>
          <p:cNvSpPr/>
          <p:nvPr/>
        </p:nvSpPr>
        <p:spPr>
          <a:xfrm>
            <a:off x="379230" y="45884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I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4" name="Šesťuholník 53"/>
          <p:cNvSpPr/>
          <p:nvPr/>
        </p:nvSpPr>
        <p:spPr>
          <a:xfrm>
            <a:off x="142304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5" name="Šesťuholník 54"/>
          <p:cNvSpPr/>
          <p:nvPr/>
        </p:nvSpPr>
        <p:spPr>
          <a:xfrm>
            <a:off x="251295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A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6" name="Šesťuholník 55"/>
          <p:cNvSpPr/>
          <p:nvPr/>
        </p:nvSpPr>
        <p:spPr>
          <a:xfrm>
            <a:off x="3583212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7" name="Šesťuholník 56"/>
          <p:cNvSpPr/>
          <p:nvPr/>
        </p:nvSpPr>
        <p:spPr>
          <a:xfrm>
            <a:off x="4642844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B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59" name="Šesťuholník 58"/>
          <p:cNvSpPr/>
          <p:nvPr/>
        </p:nvSpPr>
        <p:spPr>
          <a:xfrm>
            <a:off x="5698936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0" name="Šesťuholník 59"/>
          <p:cNvSpPr/>
          <p:nvPr/>
        </p:nvSpPr>
        <p:spPr>
          <a:xfrm>
            <a:off x="6771008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M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1" name="Šesťuholník 60"/>
          <p:cNvSpPr/>
          <p:nvPr/>
        </p:nvSpPr>
        <p:spPr>
          <a:xfrm>
            <a:off x="7851067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2" name="Šesťuholník 61"/>
          <p:cNvSpPr/>
          <p:nvPr/>
        </p:nvSpPr>
        <p:spPr>
          <a:xfrm>
            <a:off x="8936364" y="550699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3" name="Šesťuholník 62"/>
          <p:cNvSpPr/>
          <p:nvPr/>
        </p:nvSpPr>
        <p:spPr>
          <a:xfrm>
            <a:off x="374785" y="5502877"/>
            <a:ext cx="1060704" cy="914400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G</a:t>
            </a:r>
            <a:endParaRPr lang="sk-SK" sz="3600" b="1" dirty="0">
              <a:solidFill>
                <a:schemeClr val="tx1"/>
              </a:solidFill>
            </a:endParaRPr>
          </a:p>
        </p:txBody>
      </p:sp>
      <p:sp>
        <p:nvSpPr>
          <p:cNvPr id="64" name="BlokTextu 63"/>
          <p:cNvSpPr txBox="1"/>
          <p:nvPr/>
        </p:nvSpPr>
        <p:spPr>
          <a:xfrm>
            <a:off x="1696995" y="1064911"/>
            <a:ext cx="36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D</a:t>
            </a:r>
            <a:endParaRPr lang="sk-SK" sz="3600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60" y="47341"/>
            <a:ext cx="817814" cy="1742501"/>
          </a:xfrm>
          <a:prstGeom prst="rect">
            <a:avLst/>
          </a:prstGeom>
        </p:spPr>
      </p:pic>
      <p:sp>
        <p:nvSpPr>
          <p:cNvPr id="46" name="Oválna bublina 45"/>
          <p:cNvSpPr/>
          <p:nvPr/>
        </p:nvSpPr>
        <p:spPr>
          <a:xfrm>
            <a:off x="1421027" y="78922"/>
            <a:ext cx="914400" cy="612648"/>
          </a:xfrm>
          <a:prstGeom prst="wedgeEllipseCallout">
            <a:avLst>
              <a:gd name="adj1" fmla="val -74887"/>
              <a:gd name="adj2" fmla="val 6787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tx1"/>
                </a:solidFill>
              </a:rPr>
              <a:t>D</a:t>
            </a:r>
            <a:endParaRPr lang="sk-SK" sz="3600" b="1" dirty="0">
              <a:solidFill>
                <a:schemeClr val="tx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462" y="4613192"/>
            <a:ext cx="2085013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5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231</Words>
  <Application>Microsoft Office PowerPoint</Application>
  <PresentationFormat>Širokouhlá</PresentationFormat>
  <Paragraphs>231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Nataša</dc:creator>
  <cp:lastModifiedBy>Nataša</cp:lastModifiedBy>
  <cp:revision>8</cp:revision>
  <dcterms:created xsi:type="dcterms:W3CDTF">2016-11-11T20:14:03Z</dcterms:created>
  <dcterms:modified xsi:type="dcterms:W3CDTF">2016-11-11T21:40:10Z</dcterms:modified>
</cp:coreProperties>
</file>