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4" r:id="rId3"/>
    <p:sldId id="266" r:id="rId4"/>
    <p:sldId id="267" r:id="rId5"/>
    <p:sldId id="268" r:id="rId6"/>
    <p:sldId id="270" r:id="rId7"/>
    <p:sldId id="271" r:id="rId8"/>
    <p:sldId id="263" r:id="rId9"/>
    <p:sldId id="257" r:id="rId10"/>
    <p:sldId id="256" r:id="rId11"/>
    <p:sldId id="258" r:id="rId12"/>
    <p:sldId id="259" r:id="rId13"/>
    <p:sldId id="275" r:id="rId14"/>
    <p:sldId id="272" r:id="rId15"/>
    <p:sldId id="277" r:id="rId16"/>
    <p:sldId id="276" r:id="rId17"/>
    <p:sldId id="261" r:id="rId18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C80"/>
    <a:srgbClr val="B9317F"/>
    <a:srgbClr val="AC14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smtClean="0"/>
              <a:t>Kliknutím upravte štýl predlohy podnadpisov</a:t>
            </a:r>
            <a:endParaRPr lang="sk-SK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61206-F925-4A35-BE70-4B399C674D48}" type="datetimeFigureOut">
              <a:rPr lang="sk-SK" smtClean="0"/>
              <a:t>26.3.2021</a:t>
            </a:fld>
            <a:endParaRPr lang="sk-SK" dirty="0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1DD10-7F3F-4172-A002-FE9D1A854CC4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3514946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z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61206-F925-4A35-BE70-4B399C674D48}" type="datetimeFigureOut">
              <a:rPr lang="sk-SK" smtClean="0"/>
              <a:t>26.3.2021</a:t>
            </a:fld>
            <a:endParaRPr lang="sk-SK" dirty="0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1DD10-7F3F-4172-A002-FE9D1A854CC4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2979247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z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61206-F925-4A35-BE70-4B399C674D48}" type="datetimeFigureOut">
              <a:rPr lang="sk-SK" smtClean="0"/>
              <a:t>26.3.2021</a:t>
            </a:fld>
            <a:endParaRPr lang="sk-SK" dirty="0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1DD10-7F3F-4172-A002-FE9D1A854CC4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078520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61206-F925-4A35-BE70-4B399C674D48}" type="datetimeFigureOut">
              <a:rPr lang="sk-SK" smtClean="0"/>
              <a:t>26.3.2021</a:t>
            </a:fld>
            <a:endParaRPr lang="sk-SK" dirty="0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1DD10-7F3F-4172-A002-FE9D1A854CC4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287754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61206-F925-4A35-BE70-4B399C674D48}" type="datetimeFigureOut">
              <a:rPr lang="sk-SK" smtClean="0"/>
              <a:t>26.3.2021</a:t>
            </a:fld>
            <a:endParaRPr lang="sk-SK" dirty="0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1DD10-7F3F-4172-A002-FE9D1A854CC4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3843819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objekt pre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objekt pre dá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61206-F925-4A35-BE70-4B399C674D48}" type="datetimeFigureOut">
              <a:rPr lang="sk-SK" smtClean="0"/>
              <a:t>26.3.2021</a:t>
            </a:fld>
            <a:endParaRPr lang="sk-SK" dirty="0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1DD10-7F3F-4172-A002-FE9D1A854CC4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923928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Zástupný objekt pre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objekt pre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6" name="Zástupný objekt pre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objekt pre dá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61206-F925-4A35-BE70-4B399C674D48}" type="datetimeFigureOut">
              <a:rPr lang="sk-SK" smtClean="0"/>
              <a:t>26.3.2021</a:t>
            </a:fld>
            <a:endParaRPr lang="sk-SK" dirty="0"/>
          </a:p>
        </p:txBody>
      </p:sp>
      <p:sp>
        <p:nvSpPr>
          <p:cNvPr id="8" name="Zástupný objekt pre pät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9" name="Zástupný objekt pre číslo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1DD10-7F3F-4172-A002-FE9D1A854CC4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126230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61206-F925-4A35-BE70-4B399C674D48}" type="datetimeFigureOut">
              <a:rPr lang="sk-SK" smtClean="0"/>
              <a:t>26.3.2021</a:t>
            </a:fld>
            <a:endParaRPr lang="sk-SK" dirty="0"/>
          </a:p>
        </p:txBody>
      </p:sp>
      <p:sp>
        <p:nvSpPr>
          <p:cNvPr id="4" name="Zástupný objekt pre pät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5" name="Zástupný objekt pre číslo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1DD10-7F3F-4172-A002-FE9D1A854CC4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291842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61206-F925-4A35-BE70-4B399C674D48}" type="datetimeFigureOut">
              <a:rPr lang="sk-SK" smtClean="0"/>
              <a:t>26.3.2021</a:t>
            </a:fld>
            <a:endParaRPr lang="sk-SK" dirty="0"/>
          </a:p>
        </p:txBody>
      </p:sp>
      <p:sp>
        <p:nvSpPr>
          <p:cNvPr id="3" name="Zástupný objekt pre pät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1DD10-7F3F-4172-A002-FE9D1A854CC4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122598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objekt pre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Zástupný objekt pre dá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61206-F925-4A35-BE70-4B399C674D48}" type="datetimeFigureOut">
              <a:rPr lang="sk-SK" smtClean="0"/>
              <a:t>26.3.2021</a:t>
            </a:fld>
            <a:endParaRPr lang="sk-SK" dirty="0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1DD10-7F3F-4172-A002-FE9D1A854CC4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917777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obrázo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 dirty="0"/>
          </a:p>
        </p:txBody>
      </p:sp>
      <p:sp>
        <p:nvSpPr>
          <p:cNvPr id="4" name="Zástupný objekt pre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Zástupný objekt pre dá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61206-F925-4A35-BE70-4B399C674D48}" type="datetimeFigureOut">
              <a:rPr lang="sk-SK" smtClean="0"/>
              <a:t>26.3.2021</a:t>
            </a:fld>
            <a:endParaRPr lang="sk-SK" dirty="0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1DD10-7F3F-4172-A002-FE9D1A854CC4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9759929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C61206-F925-4A35-BE70-4B399C674D48}" type="datetimeFigureOut">
              <a:rPr lang="sk-SK" smtClean="0"/>
              <a:t>26.3.2021</a:t>
            </a:fld>
            <a:endParaRPr lang="sk-SK" dirty="0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 dirty="0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C1DD10-7F3F-4172-A002-FE9D1A854CC4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290814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02.png"/><Relationship Id="rId3" Type="http://schemas.openxmlformats.org/officeDocument/2006/relationships/image" Target="../media/image93.png"/><Relationship Id="rId7" Type="http://schemas.openxmlformats.org/officeDocument/2006/relationships/image" Target="../media/image96.png"/><Relationship Id="rId12" Type="http://schemas.openxmlformats.org/officeDocument/2006/relationships/image" Target="../media/image101.gif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png"/><Relationship Id="rId11" Type="http://schemas.openxmlformats.org/officeDocument/2006/relationships/image" Target="../media/image100.png"/><Relationship Id="rId5" Type="http://schemas.openxmlformats.org/officeDocument/2006/relationships/image" Target="../media/image95.png"/><Relationship Id="rId10" Type="http://schemas.openxmlformats.org/officeDocument/2006/relationships/image" Target="../media/image99.emf"/><Relationship Id="rId4" Type="http://schemas.openxmlformats.org/officeDocument/2006/relationships/image" Target="../media/image94.jpg"/><Relationship Id="rId9" Type="http://schemas.openxmlformats.org/officeDocument/2006/relationships/image" Target="../media/image98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12" Type="http://schemas.openxmlformats.org/officeDocument/2006/relationships/image" Target="../media/image110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11" Type="http://schemas.openxmlformats.org/officeDocument/2006/relationships/image" Target="../media/image109.png"/><Relationship Id="rId5" Type="http://schemas.openxmlformats.org/officeDocument/2006/relationships/image" Target="../media/image105.png"/><Relationship Id="rId10" Type="http://schemas.openxmlformats.org/officeDocument/2006/relationships/image" Target="../media/image91.jpg"/><Relationship Id="rId4" Type="http://schemas.openxmlformats.org/officeDocument/2006/relationships/image" Target="../media/image104.png"/><Relationship Id="rId9" Type="http://schemas.openxmlformats.org/officeDocument/2006/relationships/image" Target="../media/image8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12.png"/><Relationship Id="rId7" Type="http://schemas.openxmlformats.org/officeDocument/2006/relationships/image" Target="../media/image89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113.png"/><Relationship Id="rId4" Type="http://schemas.openxmlformats.org/officeDocument/2006/relationships/image" Target="../media/image84.pn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5.png"/><Relationship Id="rId18" Type="http://schemas.openxmlformats.org/officeDocument/2006/relationships/image" Target="../media/image129.png"/><Relationship Id="rId26" Type="http://schemas.openxmlformats.org/officeDocument/2006/relationships/image" Target="../media/image132.png"/><Relationship Id="rId39" Type="http://schemas.openxmlformats.org/officeDocument/2006/relationships/image" Target="../media/image144.png"/><Relationship Id="rId21" Type="http://schemas.openxmlformats.org/officeDocument/2006/relationships/image" Target="../media/image29.png"/><Relationship Id="rId34" Type="http://schemas.openxmlformats.org/officeDocument/2006/relationships/image" Target="../media/image140.png"/><Relationship Id="rId7" Type="http://schemas.openxmlformats.org/officeDocument/2006/relationships/image" Target="../media/image120.png"/><Relationship Id="rId2" Type="http://schemas.openxmlformats.org/officeDocument/2006/relationships/image" Target="../media/image115.png"/><Relationship Id="rId16" Type="http://schemas.openxmlformats.org/officeDocument/2006/relationships/image" Target="../media/image128.png"/><Relationship Id="rId20" Type="http://schemas.openxmlformats.org/officeDocument/2006/relationships/image" Target="../media/image28.png"/><Relationship Id="rId29" Type="http://schemas.openxmlformats.org/officeDocument/2006/relationships/image" Target="../media/image135.png"/><Relationship Id="rId41" Type="http://schemas.openxmlformats.org/officeDocument/2006/relationships/image" Target="../media/image1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png"/><Relationship Id="rId11" Type="http://schemas.openxmlformats.org/officeDocument/2006/relationships/image" Target="../media/image123.png"/><Relationship Id="rId24" Type="http://schemas.openxmlformats.org/officeDocument/2006/relationships/image" Target="../media/image42.png"/><Relationship Id="rId32" Type="http://schemas.openxmlformats.org/officeDocument/2006/relationships/image" Target="../media/image138.png"/><Relationship Id="rId37" Type="http://schemas.microsoft.com/office/2007/relationships/hdphoto" Target="../media/hdphoto6.wdp"/><Relationship Id="rId40" Type="http://schemas.openxmlformats.org/officeDocument/2006/relationships/image" Target="../media/image145.png"/><Relationship Id="rId5" Type="http://schemas.openxmlformats.org/officeDocument/2006/relationships/image" Target="../media/image118.png"/><Relationship Id="rId15" Type="http://schemas.openxmlformats.org/officeDocument/2006/relationships/image" Target="../media/image127.png"/><Relationship Id="rId23" Type="http://schemas.openxmlformats.org/officeDocument/2006/relationships/image" Target="../media/image32.png"/><Relationship Id="rId28" Type="http://schemas.openxmlformats.org/officeDocument/2006/relationships/image" Target="../media/image134.png"/><Relationship Id="rId36" Type="http://schemas.openxmlformats.org/officeDocument/2006/relationships/image" Target="../media/image142.png"/><Relationship Id="rId10" Type="http://schemas.openxmlformats.org/officeDocument/2006/relationships/image" Target="../media/image122.png"/><Relationship Id="rId19" Type="http://schemas.openxmlformats.org/officeDocument/2006/relationships/image" Target="../media/image130.png"/><Relationship Id="rId31" Type="http://schemas.openxmlformats.org/officeDocument/2006/relationships/image" Target="../media/image137.png"/><Relationship Id="rId4" Type="http://schemas.openxmlformats.org/officeDocument/2006/relationships/image" Target="../media/image117.png"/><Relationship Id="rId9" Type="http://schemas.openxmlformats.org/officeDocument/2006/relationships/image" Target="../media/image49.png"/><Relationship Id="rId14" Type="http://schemas.openxmlformats.org/officeDocument/2006/relationships/image" Target="../media/image126.png"/><Relationship Id="rId22" Type="http://schemas.openxmlformats.org/officeDocument/2006/relationships/image" Target="../media/image131.png"/><Relationship Id="rId27" Type="http://schemas.openxmlformats.org/officeDocument/2006/relationships/image" Target="../media/image133.png"/><Relationship Id="rId30" Type="http://schemas.openxmlformats.org/officeDocument/2006/relationships/image" Target="../media/image136.png"/><Relationship Id="rId35" Type="http://schemas.openxmlformats.org/officeDocument/2006/relationships/image" Target="../media/image141.png"/><Relationship Id="rId8" Type="http://schemas.openxmlformats.org/officeDocument/2006/relationships/image" Target="../media/image121.png"/><Relationship Id="rId3" Type="http://schemas.openxmlformats.org/officeDocument/2006/relationships/image" Target="../media/image116.png"/><Relationship Id="rId12" Type="http://schemas.openxmlformats.org/officeDocument/2006/relationships/image" Target="../media/image124.png"/><Relationship Id="rId17" Type="http://schemas.microsoft.com/office/2007/relationships/hdphoto" Target="../media/hdphoto5.wdp"/><Relationship Id="rId25" Type="http://schemas.openxmlformats.org/officeDocument/2006/relationships/image" Target="../media/image44.png"/><Relationship Id="rId33" Type="http://schemas.openxmlformats.org/officeDocument/2006/relationships/image" Target="../media/image139.png"/><Relationship Id="rId38" Type="http://schemas.openxmlformats.org/officeDocument/2006/relationships/image" Target="../media/image14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13" Type="http://schemas.openxmlformats.org/officeDocument/2006/relationships/image" Target="../media/image158.png"/><Relationship Id="rId3" Type="http://schemas.openxmlformats.org/officeDocument/2006/relationships/image" Target="../media/image148.png"/><Relationship Id="rId7" Type="http://schemas.openxmlformats.org/officeDocument/2006/relationships/image" Target="../media/image152.png"/><Relationship Id="rId12" Type="http://schemas.openxmlformats.org/officeDocument/2006/relationships/image" Target="../media/image157.png"/><Relationship Id="rId17" Type="http://schemas.openxmlformats.org/officeDocument/2006/relationships/image" Target="../media/image162.png"/><Relationship Id="rId2" Type="http://schemas.openxmlformats.org/officeDocument/2006/relationships/image" Target="../media/image147.png"/><Relationship Id="rId16" Type="http://schemas.openxmlformats.org/officeDocument/2006/relationships/image" Target="../media/image1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1.png"/><Relationship Id="rId11" Type="http://schemas.openxmlformats.org/officeDocument/2006/relationships/image" Target="../media/image156.png"/><Relationship Id="rId5" Type="http://schemas.openxmlformats.org/officeDocument/2006/relationships/image" Target="../media/image150.png"/><Relationship Id="rId15" Type="http://schemas.openxmlformats.org/officeDocument/2006/relationships/image" Target="../media/image160.png"/><Relationship Id="rId10" Type="http://schemas.openxmlformats.org/officeDocument/2006/relationships/image" Target="../media/image155.png"/><Relationship Id="rId4" Type="http://schemas.openxmlformats.org/officeDocument/2006/relationships/image" Target="../media/image149.gif"/><Relationship Id="rId9" Type="http://schemas.openxmlformats.org/officeDocument/2006/relationships/image" Target="../media/image154.png"/><Relationship Id="rId14" Type="http://schemas.openxmlformats.org/officeDocument/2006/relationships/image" Target="../media/image15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png"/><Relationship Id="rId3" Type="http://schemas.openxmlformats.org/officeDocument/2006/relationships/image" Target="../media/image164.png"/><Relationship Id="rId7" Type="http://schemas.openxmlformats.org/officeDocument/2006/relationships/image" Target="../media/image168.png"/><Relationship Id="rId12" Type="http://schemas.openxmlformats.org/officeDocument/2006/relationships/image" Target="../media/image173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7.png"/><Relationship Id="rId11" Type="http://schemas.openxmlformats.org/officeDocument/2006/relationships/image" Target="../media/image172.png"/><Relationship Id="rId5" Type="http://schemas.openxmlformats.org/officeDocument/2006/relationships/image" Target="../media/image166.png"/><Relationship Id="rId10" Type="http://schemas.openxmlformats.org/officeDocument/2006/relationships/image" Target="../media/image171.png"/><Relationship Id="rId4" Type="http://schemas.openxmlformats.org/officeDocument/2006/relationships/image" Target="../media/image165.png"/><Relationship Id="rId9" Type="http://schemas.openxmlformats.org/officeDocument/2006/relationships/image" Target="../media/image17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emf"/><Relationship Id="rId13" Type="http://schemas.openxmlformats.org/officeDocument/2006/relationships/image" Target="../media/image185.emf"/><Relationship Id="rId3" Type="http://schemas.openxmlformats.org/officeDocument/2006/relationships/image" Target="../media/image175.png"/><Relationship Id="rId7" Type="http://schemas.openxmlformats.org/officeDocument/2006/relationships/image" Target="../media/image179.emf"/><Relationship Id="rId12" Type="http://schemas.openxmlformats.org/officeDocument/2006/relationships/image" Target="../media/image184.emf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8.emf"/><Relationship Id="rId11" Type="http://schemas.openxmlformats.org/officeDocument/2006/relationships/image" Target="../media/image183.emf"/><Relationship Id="rId5" Type="http://schemas.openxmlformats.org/officeDocument/2006/relationships/image" Target="../media/image177.png"/><Relationship Id="rId10" Type="http://schemas.openxmlformats.org/officeDocument/2006/relationships/image" Target="../media/image182.emf"/><Relationship Id="rId4" Type="http://schemas.openxmlformats.org/officeDocument/2006/relationships/image" Target="../media/image176.png"/><Relationship Id="rId9" Type="http://schemas.openxmlformats.org/officeDocument/2006/relationships/image" Target="../media/image181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7.png"/><Relationship Id="rId3" Type="http://schemas.microsoft.com/office/2007/relationships/hdphoto" Target="../media/hdphoto1.wdp"/><Relationship Id="rId21" Type="http://schemas.openxmlformats.org/officeDocument/2006/relationships/image" Target="../media/image20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6.png"/><Relationship Id="rId2" Type="http://schemas.openxmlformats.org/officeDocument/2006/relationships/image" Target="../media/image3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4.png"/><Relationship Id="rId23" Type="http://schemas.microsoft.com/office/2007/relationships/hdphoto" Target="../media/hdphoto3.wdp"/><Relationship Id="rId10" Type="http://schemas.openxmlformats.org/officeDocument/2006/relationships/image" Target="../media/image10.png"/><Relationship Id="rId19" Type="http://schemas.openxmlformats.org/officeDocument/2006/relationships/image" Target="../media/image18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microsoft.com/office/2007/relationships/hdphoto" Target="../media/hdphoto2.wdp"/><Relationship Id="rId22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1.png"/><Relationship Id="rId18" Type="http://schemas.openxmlformats.org/officeDocument/2006/relationships/image" Target="../media/image46.png"/><Relationship Id="rId3" Type="http://schemas.openxmlformats.org/officeDocument/2006/relationships/image" Target="../media/image28.png"/><Relationship Id="rId21" Type="http://schemas.openxmlformats.org/officeDocument/2006/relationships/image" Target="../media/image49.png"/><Relationship Id="rId7" Type="http://schemas.openxmlformats.org/officeDocument/2006/relationships/image" Target="../media/image37.png"/><Relationship Id="rId12" Type="http://schemas.openxmlformats.org/officeDocument/2006/relationships/image" Target="../media/image29.png"/><Relationship Id="rId17" Type="http://schemas.openxmlformats.org/officeDocument/2006/relationships/image" Target="../media/image45.gif"/><Relationship Id="rId2" Type="http://schemas.openxmlformats.org/officeDocument/2006/relationships/image" Target="../media/image33.png"/><Relationship Id="rId16" Type="http://schemas.openxmlformats.org/officeDocument/2006/relationships/image" Target="../media/image44.png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0.png"/><Relationship Id="rId5" Type="http://schemas.openxmlformats.org/officeDocument/2006/relationships/image" Target="../media/image35.png"/><Relationship Id="rId15" Type="http://schemas.openxmlformats.org/officeDocument/2006/relationships/image" Target="../media/image43.png"/><Relationship Id="rId10" Type="http://schemas.openxmlformats.org/officeDocument/2006/relationships/image" Target="../media/image39.png"/><Relationship Id="rId19" Type="http://schemas.openxmlformats.org/officeDocument/2006/relationships/image" Target="../media/image47.png"/><Relationship Id="rId4" Type="http://schemas.openxmlformats.org/officeDocument/2006/relationships/image" Target="../media/image34.png"/><Relationship Id="rId9" Type="http://schemas.openxmlformats.org/officeDocument/2006/relationships/image" Target="../media/image32.png"/><Relationship Id="rId1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18" Type="http://schemas.openxmlformats.org/officeDocument/2006/relationships/image" Target="../media/image72.png"/><Relationship Id="rId3" Type="http://schemas.openxmlformats.org/officeDocument/2006/relationships/image" Target="../media/image57.png"/><Relationship Id="rId21" Type="http://schemas.microsoft.com/office/2007/relationships/hdphoto" Target="../media/hdphoto4.wdp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17" Type="http://schemas.openxmlformats.org/officeDocument/2006/relationships/image" Target="../media/image71.png"/><Relationship Id="rId2" Type="http://schemas.openxmlformats.org/officeDocument/2006/relationships/image" Target="../media/image56.png"/><Relationship Id="rId16" Type="http://schemas.openxmlformats.org/officeDocument/2006/relationships/image" Target="../media/image70.png"/><Relationship Id="rId20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5" Type="http://schemas.openxmlformats.org/officeDocument/2006/relationships/image" Target="../media/image69.png"/><Relationship Id="rId10" Type="http://schemas.openxmlformats.org/officeDocument/2006/relationships/image" Target="../media/image64.png"/><Relationship Id="rId19" Type="http://schemas.openxmlformats.org/officeDocument/2006/relationships/image" Target="../media/image73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Relationship Id="rId14" Type="http://schemas.openxmlformats.org/officeDocument/2006/relationships/image" Target="../media/image6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6.png"/><Relationship Id="rId18" Type="http://schemas.openxmlformats.org/officeDocument/2006/relationships/image" Target="../media/image91.jp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12" Type="http://schemas.openxmlformats.org/officeDocument/2006/relationships/image" Target="../media/image85.png"/><Relationship Id="rId17" Type="http://schemas.openxmlformats.org/officeDocument/2006/relationships/image" Target="../media/image90.png"/><Relationship Id="rId2" Type="http://schemas.openxmlformats.org/officeDocument/2006/relationships/image" Target="../media/image75.png"/><Relationship Id="rId16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5" Type="http://schemas.openxmlformats.org/officeDocument/2006/relationships/image" Target="../media/image78.png"/><Relationship Id="rId15" Type="http://schemas.openxmlformats.org/officeDocument/2006/relationships/image" Target="../media/image88.png"/><Relationship Id="rId10" Type="http://schemas.openxmlformats.org/officeDocument/2006/relationships/image" Target="../media/image83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Relationship Id="rId14" Type="http://schemas.openxmlformats.org/officeDocument/2006/relationships/image" Target="../media/image8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2352719" y="1223493"/>
            <a:ext cx="70865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000" b="1" i="1" dirty="0" smtClean="0">
                <a:solidFill>
                  <a:srgbClr val="FF0000"/>
                </a:solidFill>
              </a:rPr>
              <a:t>Bello, alebo veľkonočný zajačik?</a:t>
            </a:r>
            <a:endParaRPr lang="sk-SK" sz="4000" b="1" i="1" dirty="0">
              <a:solidFill>
                <a:srgbClr val="FF0000"/>
              </a:solidFill>
            </a:endParaRPr>
          </a:p>
        </p:txBody>
      </p:sp>
      <p:pic>
        <p:nvPicPr>
          <p:cNvPr id="9" name="Obrázo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227" y="3144050"/>
            <a:ext cx="1428750" cy="2390775"/>
          </a:xfrm>
          <a:prstGeom prst="rect">
            <a:avLst/>
          </a:prstGeom>
        </p:spPr>
      </p:pic>
      <p:sp>
        <p:nvSpPr>
          <p:cNvPr id="5" name="BlokTextu 4"/>
          <p:cNvSpPr txBox="1"/>
          <p:nvPr/>
        </p:nvSpPr>
        <p:spPr>
          <a:xfrm>
            <a:off x="7965413" y="5685906"/>
            <a:ext cx="37993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smtClean="0">
                <a:solidFill>
                  <a:srgbClr val="FF0000"/>
                </a:solidFill>
              </a:rPr>
              <a:t>Ako vyzerá Veľká noc vo vašej rodine?</a:t>
            </a:r>
          </a:p>
          <a:p>
            <a:r>
              <a:rPr lang="sk-SK" b="1" dirty="0" smtClean="0"/>
              <a:t>Porozprávaj kamarátom.</a:t>
            </a:r>
            <a:endParaRPr lang="sk-SK" b="1" dirty="0"/>
          </a:p>
        </p:txBody>
      </p:sp>
    </p:spTree>
    <p:extLst>
      <p:ext uri="{BB962C8B-B14F-4D97-AF65-F5344CB8AC3E}">
        <p14:creationId xmlns:p14="http://schemas.microsoft.com/office/powerpoint/2010/main" val="37411919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kTextu 3"/>
          <p:cNvSpPr txBox="1"/>
          <p:nvPr/>
        </p:nvSpPr>
        <p:spPr>
          <a:xfrm>
            <a:off x="826486" y="864042"/>
            <a:ext cx="46964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/>
              <a:t>BOLO PRED VEĽKOU NOCOU A</a:t>
            </a:r>
            <a:endParaRPr lang="sk-SK" sz="2800" b="1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9462" y="290777"/>
            <a:ext cx="1125605" cy="1146530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578" y="1654912"/>
            <a:ext cx="1028294" cy="913039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0870" y="371889"/>
            <a:ext cx="1309794" cy="1096485"/>
          </a:xfrm>
          <a:prstGeom prst="rect">
            <a:avLst/>
          </a:prstGeom>
        </p:spPr>
      </p:pic>
      <p:sp>
        <p:nvSpPr>
          <p:cNvPr id="8" name="BlokTextu 7"/>
          <p:cNvSpPr txBox="1"/>
          <p:nvPr/>
        </p:nvSpPr>
        <p:spPr>
          <a:xfrm>
            <a:off x="6475615" y="864042"/>
            <a:ext cx="15103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/>
              <a:t>ZUZKA S </a:t>
            </a:r>
            <a:endParaRPr lang="sk-SK" sz="2800" b="1" dirty="0"/>
          </a:p>
        </p:txBody>
      </p:sp>
      <p:sp>
        <p:nvSpPr>
          <p:cNvPr id="9" name="BlokTextu 8"/>
          <p:cNvSpPr txBox="1"/>
          <p:nvPr/>
        </p:nvSpPr>
        <p:spPr>
          <a:xfrm>
            <a:off x="9208843" y="866622"/>
            <a:ext cx="20300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/>
              <a:t>SA CHYSTALI</a:t>
            </a:r>
            <a:endParaRPr lang="sk-SK" sz="2800" b="1" dirty="0"/>
          </a:p>
        </p:txBody>
      </p:sp>
      <p:sp>
        <p:nvSpPr>
          <p:cNvPr id="10" name="BlokTextu 9"/>
          <p:cNvSpPr txBox="1"/>
          <p:nvPr/>
        </p:nvSpPr>
        <p:spPr>
          <a:xfrm>
            <a:off x="889461" y="2111432"/>
            <a:ext cx="16669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/>
              <a:t>MAĽOVAŤ</a:t>
            </a:r>
            <a:endParaRPr lang="sk-SK" sz="2800" b="1" dirty="0"/>
          </a:p>
        </p:txBody>
      </p:sp>
      <p:sp>
        <p:nvSpPr>
          <p:cNvPr id="11" name="BlokTextu 10"/>
          <p:cNvSpPr txBox="1"/>
          <p:nvPr/>
        </p:nvSpPr>
        <p:spPr>
          <a:xfrm>
            <a:off x="3688872" y="2111432"/>
            <a:ext cx="8178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/>
              <a:t>. NA</a:t>
            </a:r>
            <a:endParaRPr lang="sk-SK" sz="2800" b="1" dirty="0"/>
          </a:p>
        </p:txBody>
      </p:sp>
      <p:pic>
        <p:nvPicPr>
          <p:cNvPr id="12" name="Obrázok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822" y="1719948"/>
            <a:ext cx="1179714" cy="1098067"/>
          </a:xfrm>
          <a:prstGeom prst="rect">
            <a:avLst/>
          </a:prstGeom>
        </p:spPr>
      </p:pic>
      <p:sp>
        <p:nvSpPr>
          <p:cNvPr id="13" name="BlokTextu 12"/>
          <p:cNvSpPr txBox="1"/>
          <p:nvPr/>
        </p:nvSpPr>
        <p:spPr>
          <a:xfrm>
            <a:off x="5968008" y="2111431"/>
            <a:ext cx="21700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/>
              <a:t>SI PRIPRAVILI</a:t>
            </a:r>
            <a:endParaRPr lang="sk-SK" sz="2800" b="1" dirty="0"/>
          </a:p>
        </p:txBody>
      </p:sp>
      <p:sp>
        <p:nvSpPr>
          <p:cNvPr id="14" name="AutoShape 2" descr="data:image/jpeg;base64,/9j/4AAQSkZJRgABAQAAAQABAAD/2wCEAAkGBxATEhISExITFhUSGBYXEhUSFRIVFhUVFxYWFxcRFRUYHSggGB4lHBgaJjEjJSkrLi4uFx8zODMvNygtLisBCgoKDg0OGxAQGy0mICYtLS0tMC0tLS0tLS0tLS0tLS8tLS0tLS0tLS0tLS0tLS0tLS0tLS01LS0tLS0tLS0tLf/AABEIAOUA3AMBIgACEQEDEQH/xAAcAAEAAgMBAQEAAAAAAAAAAAAABgcEBQgDAgH/xABAEAABAwIEBAQEAwQIBwEAAAABAAIDBBEFITFBBhJRYQcTInEjMkKBFFJicoKRwTNDU5KhsdHxFTRjc6KjsiT/xAAZAQEAAwEBAAAAAAAAAAAAAAAAAgMEBQH/xAAmEQEBAAMAAgIBAgcAAAAAAAAAAQIDEQQhEjFBUYETIiNCYfDx/9oADAMBAAIRAxEAPwC8VAeJPEyOmqX07KZ83k2Ezw9rOVxAdysaQeewIvmFj+NnEdXR00H4aQxmaQtfI0AuDQwu5WkjK531yVIwcQyulfJUPL3SkF8hABuAGguDQAcgM+y82Y5/DuC3Vjjb/N9OkOGeOKGtPJHIWS7wzDkk+wvZ/wC6SpIuY5oWvAcNrFpBzB1DmkaKacJeJk9ORFW800OgnAvNH/3B/Wjv82vzaLPr8iZer6W7fGuPvFdCLHoK2KaNssT2vjeLtcwggj3WQtLKIiICIiAiIgIiICIiAiIgIiICIiAiIgIiICIiCC+M+DfiMLmcBd1KRUN9mXEn/rc8/YLmtpXZkjA4FpAIIIIOhB1BXJXGOBOoa2elIPLG68RN/VE71Rm+/pNj3aeiu1X8J4V5YRiRiPK4+g/+J/0UjkYHC4ULBW3wTEeUiNxyPyE7foP8ll8zxe/1MP3bdWz+2pLw5xDVYfIXwG7HG8sD7+XJ3/Q631DoL3GSvPhPiylr4+eF1ntt5sT7CSMnqNx0cMj7ggUJIwOCxqeeaCVs0D3RyM+V7de7SDk4HcHIrJp32eqbtEvuOokUH4B8Qoq20M3LFVAfLoyWwzdETvuWnMZ6gEqcLdLL7jBZZeUREXrwREQEREBERAREQEREBERAREQEREBERAVT+PnDPmwR18bfXTeia2phccnHryPP8HuOytheNXTMljfFI0OZI1zHtOjmuBDmn3BXsvL0jjYFfa2fFuAvoaualfc+W74bj9cTs43+5GttCHDZaoFa8b1fKkGDYiXehx9Q3/MOvuts9gcFDWuIIINiMwVI8Org9oOh0I6FcnzPG+F+eP016tnfVfM8JBBBILSC0gkEEG4cCMwQd1a3h74mc5ZS1zgJMmxVBsGyHQMl2a/o7Q9jbmrp7A4LXVVPrkqNW64m3VMo6pRUp4e+JDqctpa1xdDkIpzcui6MkP1M76t7j5bpjeHAOBBBAIINwQdCDut+OUynY5+WFxvK+kRFJEREQEREBERAREQEREBERAREQEREBERBWHjnwr+IpRWxt+LSA+ZbV1Pq6/7B9Xtz9Vz8Cuz3tBBBAIORBzBB1BC5W8RuFjh1a+EA+S/4lOTc/DJ+S51LTcdbcp3V2vL8J4X8I4CvemnLHcw/eHULGBX2CrrjMpyrZUppakEAg6rLc0OCi+H1PKeU6HTsei3tPOuF5Gi68uNuvZ2e3lU06lfh/wAfyUBbBPzPpSctS+C/1MH1M6s+4zydpHAOCwKmnUdeyyo7NcsdRUlTHKxskbmvY8BzHNILXA6EEar1XO3AnG02HScjuaSmebvj3YTrJFfQ9W6Hsc10BhuIRTxMmhe18cgu1zdD27EHIg5gggroYZzJz88LjWSiIpoCIiAiIgIiICIiAiIgIiICIiAiIgKG+KnCX/EKJwY29RBeSnOVybeqG/6wLe4adlMkXsvBxcF9gqx/G7hH8LU/jIm2hq3HnA0ZPYlw9ngF3uH9lWwK1Y5di6Xr1Wxoao6HUf491rWr0idYg2JscwDYkbgHZQ36ptx5+VmOXElp51nBgeO61NVSuh8t1+aOZvPBK0WbIy9j+y5p9Lm6tcCOhOTSVNlw9mu41r15yviqpbLacFcXz4bLcXfA8/Ghvrt5kd8mvA+zgLHYt9QwPC1VbREbLzVu5TZq7HSmD4rBVQsngeHxvGRGx3a4atI0IOizVzTwfxVUYdNzsu6J5HnQk2Dx+Zv5XgaH7Ht0PgeMQVcLJ4H8zH/YtO7HD6XDcLpYZzKOdnruNZ6IimrEREBERAREQEREBERAREQEREBERBrOJcEiraaWml+WVtrjVjhm2RvdpAP2XJuM4XLSzy08wtJC4tcBodw5vYggjsQuxVVXjnwf58Ir4m/Fp22nA+uAXPP7szP7Jd0Cs15cvEsbxQzCvteLSvdq1YromXh/XwSE4ZWf8vVOBgky5qaqtZsjCdA/JpGl7XFi5eHEeA1FBOYJh1McgB5JWfnb07t1B+xMUc3ZXxwViEGOYe6krM6imsHPGT9xHVMJ3tk7qQbizgFk8nTMvZMrhe/hWVBV2W8a1sg7rScSYBUYfOYZhkbmKRoPJKwfU3oRlduoJ3BBP3htda2a4u7VZ9Ohp2y+qYjhxGy9OEuJ6jDp/Mj9UbrCaImzXt6jo4bH7aKQRtbK3utFiuFkXyUdO/l5Xu7R2djoTAcZgq4WTwP5mO+zmuGrHjZw6fyWwXNHCfEtRhs/mR+qN1hNETZsjRuOjhsftoV0PgWMwVcLJ4H8zH/Ytdux42cOi6uGcyjlbNdxrYIiKxWIiICIiAiIgIiICIiAiIgIiIC/HNBBBFwdQdx0X6iDl/xS4POH1ZDB/wDnnu+nOzc/VD+6SLfpLd7qJROXV3HHDMeIUklO6wd80LyL+XKL8rvbMg9nFcqVtJJDK+GVpZJG4te06hwNiO/vvqtGvNbhXoQtlwtj0tDVRVMeZYbPZewkjPzxn3GnQgHZa2JySNWmyZRbZ2Op6+gosVo2c3rimaJIntyewkZPaT8rhcgg9wRa4VCcUcN1OHTeVLm11zDK0EMkaNx+Vw3bt3BBMm8DeLvKlOHyu+HMS6mJOTZdXRdg4C4/UDu5XJj2CwVcLoJ2czHfZzXDR7D9Lh1/kSuZu0++Ksc7heOeMJxGxGalcXJM3uotxfwtUYbNyv8AVE8nyZgLB415XfleBqN9R2YPihaRmuP5Hj2e59ur4++X1XtjOEEXyXlwlxNPhs/Oy7on2E8V8nt/M3o8bH7HJTGB7J2WNrqL43g5aTko+P5Nl5ftLyPHlnYv3BcWhqoWTwPDo3jI7g7tcNnA5ELOXN/BvFU2GT8wBfBIR58XUaeYy+QeB9iMjsR0NhmIRVETJoXh8cguxw3HQjUEHIg5gggrs4ZzKOPs13CspERTViIiAiIgIiICIiAiIgIiICIiAqh8c+C/MZ/xGFvriAFUAM3RjJs2W7ND+n9lW8vl7AQQQCCLEHMEHUEL3G8vXsvHGcT1mtzCkXihwacOqjyA/h5rugOvLn6oCerb5dWkam6i1PIt2rONGGT6u5pDmktc0gtc02LXA3DgdiCunvDrioYhRslNhNH8OoaMrSAD1AflcLEe5GxXM0rVIvDbio4fWNe4/AmtHUjYNv6ZfdhN/YuG6jv19iOzF0ni2GQ1MT4J2B8bxZzT/g4EZgg5gjMFc/8AG3Bk+Gyc1zJTvNoprZg7Ry2yDu+jtRbMDotrgRcZg6Ef5rxraSOaN8UrGvY8We1wuCDsQufnhMorwzuNc44PipaRmpfHOydljqtNx9wFLQOM0PNJSk66vgJ+iTq3o/7HOxdpcKxQgjNcjyfG99n26/j+TLOVmY1hVr5LYeH/ABPJh7yHczqeR3xWa8p081g62tcbj2CzqdxqOWNgu92nQDdzjsAsnGOHGsZytz5Rn1v1I2utfg45/H5Zfsyedlh8vjj+64aWoZIxsjHBzHgOa5puCDmCCvVUxwLxU6gk8iYn8M86n+pcT84/Sdx9+t7ma4EAggg5gjMEdQVvYH6iIgIiICIiAiIgIiICIiAiIgIiINJxhw5FX0slNJlfON9rmOQA8sg/jYjcEjdcq4ph0tLPJTzN5ZIncrxtfUEHcEEEHcEFdiqtPGbgf8XD+Lgbeop2nma0XM0QzLbbubmR1u4Z3FrNeXLxLG8UPC+4Xy6Mk2AuTkB1X5Q0sryA1pN9DoP4nX7KzeGOBeVnn1BAP0g5ZnbPT75noN9WW6TH39rrnOJt4OY86SmFHK68tM0ch3dBo3+5k325OqsNUIZpKGqjqIxnG7NunOw5OYfcX9jY7K9KCsZNGyWM3ZI0OaeoIuPZYb7Z3rIwOBa4AhwIIIBBByIIOoVN8c+Gpgc6ppATDq+EXLouro93M7at7j5bmReWS/b2ZWfSieFMVZFkLZ6nc/dSmioWOkfNzk8/N6bbuNzc3zH2Xvxt4f8AMXVNEA2TWSEWDZDu6PZru2h7G94dguMuYeV1wWmzmuBBaRkWkHMEL142HEODakBbLw54rMDm0NQ74bjame76HHSBx/Kfp6HLQi2YyobK3uozj2EA3y90F3ooJ4ccVulH4Ood8aMfDe7WaMd93t33IzzsVO0BERAREQEREBERAREQEREBERAREQU94h8M/g5vxcLbQyu9YAyikP8Ak123Q3G4C+8OnZUxtje4ixuCLdLaH3Vr11HHNG+KRocyQFrmncH/AC91SeJYbLh1V5LiSx3qgefrZff9TdCPY6EIN1xJhgLMtgAPYBZvhNjRaZKCQ6Xkp79L3kiH39Q93dF+01SJY7dlFMTZJTzMniyfE4PZ3I1aexFwexQXsiw8IxFlRDFPH8srQ4dR1ae4Nwe4WYgKJ8Z8ExVnxYyIqkDJ9vTJbRkoGvTm1GWoFlLEQURDPPTSmCdhZI3Vp0I2cw6OB6j+SkUVQ2VvdWBxDw/T1kflzN0zY9uT4z+ZjtvbQ2zCqrGMGqsOd8X1wk2ZUMBtno2Rv0H/AAOxOdgxsTonse2SNxY9hDo3DVrgrW4O4ibWwB9g2Vh5J2fleNx+k6j+GoKryKobK0XI7FeGHVzqCpbUi/lusypaL5xk/wBJbctOf8RuUFzovxjgQCCCDmCMwQdCCv1AREQEREBERAREQEREBERAREQFp+KeH462B0T8nD1RSAXMbxo4dRsRuD91uEQUbh80tPK+CYcskZs4bdntO7SMwe63GJwiRlwpjx1wqKxgkjs2piHw3HIPbqYX9jsdj7m9f4RWn1RvBa5pLXsdk5jhkWkIJB4VYmWPmonHI3mgv7gSMH3s4Du5WSqSqpHU00VUwZwPDyBq5mkjfuwkK6opGuaHNN2uALSNCCLgoPtERAXxLG1wLXAOa4EODgCCDqCDqF9ogr7HPD4sJloHBu7qeQnyz18t2rD2OXsAonXV7Wc0FXHJDJy5se0m4Nxdrm3DhkRfTI9FdqozxwoXtropSPRLC1rT+qN7uZv2D2n95Rzy+M6nhj8rxoKTjfE4eRkVW8MjDWsaWxOaGtAAb6mnLZWPwZ4pMmLYa1rYnuybM24icdg8Enyz3uQe2QVLtCyoR9xuFk/jZS9a/wCFjZx1Sip/w843MHLT1Dy6nNhHI45wHZrj/Z//AD+z8twLVr2TOdjLs13C8oiIpqxERAREQEREBERAREQEREBRDjXhH8QfxNPZtSwZg5NnaP6t/R3R32OViJeiCmYZRKHxPaWyMu2SN4s9p3BH81ueCfEnD44YKOpm8qWFoj5ntIiIabM+Jo30cvzWCgPjTic4xaRocWiOKJrNLEFpcXfxcRfsq9cSSSTcnVRuXE5h12Y1wIBBuDmCNCOq/VRHg5x46B7KCpfeGQ8tO9x/oXnSIn8jjkOhtscr3XsvUbOCIi9eC0XGXDUdfTOhceVw9UMlr8kgBsbbg3II6E72I3qLyzr2Xl7HMdfg8sMr4JmFkseo1BGz2n6mnY/7LGMDmkXHsQujeJOG6etYGyts5t/LlZYSRk68p6HcG4NtNFVGP8KVdHfni8+H+1haTl/1I8yz3uR3WDdqzw9z3G/Ttwz9X1UVhuDcDXUbPHboe3+yt/wwx7zIvwznXMbeaEnUxXALD3YSB7Ob0KqZjovpddjtWn5mnqOo9lIeDXTRVsRYOYX5jYgF0Z9Mj2j6yGOJIGZ5b2yVOnZcdk5/v/F27XMtd6vJERdZyRERAREQEREBERAREQEREBERBTXj9w2T5OIMFwwCGots0uJikPbmcWk/qaqaLLLsSspY5Y3xSNDmSNLXtdmHNcLEH7Lm7j3guTDpuU3dTSk/h5T/AB8mQ7PA/vAXG4FWyc9rdd76Q9o66HUfzXSPhPxQ6spOSV156azJSdXtIPlzH3AIJ3cxxXOvlEG38O/ZTrwbxMxYjGy55Z2vicNtDIxxHUOZy/vlQwy5VmePY6GREWhmEREBERBpMd4UoqoHzYW85/rWWZIO/MPm9nXHZV7ivC1VQFsjHeZHG4PhmtYwvBuGzNH0HQkZZm9lbq/CFTt0Y7J+l/Vdq35a/wDM/RjYZWtmijlaCBI0OsdWkjNp7g3B9llLFw+gjhaWRjlZzOcGjRvMbkNGwuSbbXyyyWUrZ3ntVed9CIi9eCIiAiIgIiICIiAiIgIiICxsSw+GeJ8M0bZI3izmOFwf9CDmCMwQCFkogo3jjwplp2umoi+WJvqdC71SxjW8ZH9IO3zftbaHwzo2y4jTEP5XAiSPTleY3NMkR94+dwPVne46QVdcScICCvpsSpWWBqI/xUbRkPMd5TqloGnpe7nH735iqssPfYux2dnKsVERWqRERAREQEREBERAREQEREBERAREQEREBERAREQEREBERAREQEREBERAREQEREH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 dirty="0"/>
          </a:p>
        </p:txBody>
      </p:sp>
      <p:pic>
        <p:nvPicPr>
          <p:cNvPr id="15" name="Obrázok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169" y="1739190"/>
            <a:ext cx="972538" cy="1012323"/>
          </a:xfrm>
          <a:prstGeom prst="rect">
            <a:avLst/>
          </a:prstGeom>
        </p:spPr>
      </p:pic>
      <p:sp>
        <p:nvSpPr>
          <p:cNvPr id="16" name="BlokTextu 15"/>
          <p:cNvSpPr txBox="1"/>
          <p:nvPr/>
        </p:nvSpPr>
        <p:spPr>
          <a:xfrm>
            <a:off x="9005172" y="2111431"/>
            <a:ext cx="2776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/>
              <a:t>,</a:t>
            </a:r>
            <a:endParaRPr lang="sk-SK" sz="2800" b="1" dirty="0"/>
          </a:p>
        </p:txBody>
      </p:sp>
      <p:pic>
        <p:nvPicPr>
          <p:cNvPr id="17" name="Obrázok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8629" y="1687679"/>
            <a:ext cx="566333" cy="1054306"/>
          </a:xfrm>
          <a:prstGeom prst="rect">
            <a:avLst/>
          </a:prstGeom>
        </p:spPr>
      </p:pic>
      <p:pic>
        <p:nvPicPr>
          <p:cNvPr id="18" name="Obrázok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2812" y="1709534"/>
            <a:ext cx="559712" cy="1041979"/>
          </a:xfrm>
          <a:prstGeom prst="rect">
            <a:avLst/>
          </a:prstGeom>
        </p:spPr>
      </p:pic>
      <p:sp>
        <p:nvSpPr>
          <p:cNvPr id="19" name="BlokTextu 18"/>
          <p:cNvSpPr txBox="1"/>
          <p:nvPr/>
        </p:nvSpPr>
        <p:spPr>
          <a:xfrm>
            <a:off x="852921" y="4810118"/>
            <a:ext cx="48331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/>
              <a:t>FAREBNÝ PRÁŠOK A ZAMIEŠALI</a:t>
            </a:r>
            <a:endParaRPr lang="sk-SK" sz="2800" b="1" dirty="0"/>
          </a:p>
        </p:txBody>
      </p:sp>
      <p:pic>
        <p:nvPicPr>
          <p:cNvPr id="20" name="Obrázok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467" y="4559124"/>
            <a:ext cx="1355197" cy="774214"/>
          </a:xfrm>
          <a:prstGeom prst="rect">
            <a:avLst/>
          </a:prstGeom>
        </p:spPr>
      </p:pic>
      <p:sp>
        <p:nvSpPr>
          <p:cNvPr id="21" name="BlokTextu 20"/>
          <p:cNvSpPr txBox="1"/>
          <p:nvPr/>
        </p:nvSpPr>
        <p:spPr>
          <a:xfrm>
            <a:off x="8562109" y="36409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k-SK" dirty="0"/>
          </a:p>
        </p:txBody>
      </p:sp>
      <p:sp>
        <p:nvSpPr>
          <p:cNvPr id="22" name="BlokTextu 21"/>
          <p:cNvSpPr txBox="1"/>
          <p:nvPr/>
        </p:nvSpPr>
        <p:spPr>
          <a:xfrm>
            <a:off x="889461" y="3379365"/>
            <a:ext cx="34189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/>
              <a:t>NAPLNENÉ VODOU A </a:t>
            </a:r>
            <a:endParaRPr lang="sk-SK" sz="2800" b="1" dirty="0"/>
          </a:p>
        </p:txBody>
      </p:sp>
      <p:pic>
        <p:nvPicPr>
          <p:cNvPr id="23" name="Obrázok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740" y="2960618"/>
            <a:ext cx="767982" cy="1237973"/>
          </a:xfrm>
          <a:prstGeom prst="rect">
            <a:avLst/>
          </a:prstGeom>
        </p:spPr>
      </p:pic>
      <p:pic>
        <p:nvPicPr>
          <p:cNvPr id="24" name="Obrázok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799" y="3005192"/>
            <a:ext cx="759831" cy="1200562"/>
          </a:xfrm>
          <a:prstGeom prst="rect">
            <a:avLst/>
          </a:prstGeom>
        </p:spPr>
      </p:pic>
      <p:sp>
        <p:nvSpPr>
          <p:cNvPr id="25" name="BlokTextu 24"/>
          <p:cNvSpPr txBox="1"/>
          <p:nvPr/>
        </p:nvSpPr>
        <p:spPr>
          <a:xfrm>
            <a:off x="5968008" y="3413486"/>
            <a:ext cx="24739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/>
              <a:t>S FARBAMI. DO</a:t>
            </a:r>
            <a:endParaRPr lang="sk-SK" sz="2800" b="1" dirty="0"/>
          </a:p>
        </p:txBody>
      </p:sp>
      <p:pic>
        <p:nvPicPr>
          <p:cNvPr id="26" name="Obrázok 2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0300" y="3071205"/>
            <a:ext cx="1353429" cy="1060796"/>
          </a:xfrm>
          <a:prstGeom prst="rect">
            <a:avLst/>
          </a:prstGeom>
        </p:spPr>
      </p:pic>
      <p:sp>
        <p:nvSpPr>
          <p:cNvPr id="27" name="BlokTextu 26"/>
          <p:cNvSpPr txBox="1"/>
          <p:nvPr/>
        </p:nvSpPr>
        <p:spPr>
          <a:xfrm>
            <a:off x="9863584" y="3413486"/>
            <a:ext cx="16217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/>
              <a:t>NASYPALI</a:t>
            </a:r>
            <a:endParaRPr lang="sk-SK" sz="2800" b="1" dirty="0"/>
          </a:p>
        </p:txBody>
      </p:sp>
      <p:sp>
        <p:nvSpPr>
          <p:cNvPr id="28" name="BlokTextu 27"/>
          <p:cNvSpPr txBox="1"/>
          <p:nvPr/>
        </p:nvSpPr>
        <p:spPr>
          <a:xfrm>
            <a:off x="6740664" y="4810118"/>
            <a:ext cx="43232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/>
              <a:t>. KEĎ VŠAK ČAKALI, KÝM SA</a:t>
            </a:r>
            <a:endParaRPr lang="sk-SK" sz="2800" b="1" dirty="0"/>
          </a:p>
        </p:txBody>
      </p:sp>
      <p:sp>
        <p:nvSpPr>
          <p:cNvPr id="29" name="BlokTextu 28"/>
          <p:cNvSpPr txBox="1"/>
          <p:nvPr/>
        </p:nvSpPr>
        <p:spPr>
          <a:xfrm>
            <a:off x="957545" y="615973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k-SK" dirty="0"/>
          </a:p>
        </p:txBody>
      </p:sp>
      <p:sp>
        <p:nvSpPr>
          <p:cNvPr id="2" name="BlokTextu 1"/>
          <p:cNvSpPr txBox="1"/>
          <p:nvPr/>
        </p:nvSpPr>
        <p:spPr>
          <a:xfrm>
            <a:off x="1022465" y="6076604"/>
            <a:ext cx="60896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/>
              <a:t>FARBY ROZPUSTIA, PRIHNALA SA K NIM</a:t>
            </a:r>
            <a:endParaRPr lang="sk-SK" sz="2800" b="1" dirty="0"/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846" y="5372721"/>
            <a:ext cx="1706546" cy="1364412"/>
          </a:xfrm>
          <a:prstGeom prst="rect">
            <a:avLst/>
          </a:prstGeom>
        </p:spPr>
      </p:pic>
      <p:sp>
        <p:nvSpPr>
          <p:cNvPr id="30" name="BlokTextu 29"/>
          <p:cNvSpPr txBox="1"/>
          <p:nvPr/>
        </p:nvSpPr>
        <p:spPr>
          <a:xfrm>
            <a:off x="8612392" y="6159731"/>
            <a:ext cx="15007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/>
              <a:t>MICKA A</a:t>
            </a:r>
            <a:endParaRPr lang="sk-SK" sz="2800" b="1" dirty="0"/>
          </a:p>
        </p:txBody>
      </p:sp>
      <p:pic>
        <p:nvPicPr>
          <p:cNvPr id="31" name="Obrázok 3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2703" y="5524529"/>
            <a:ext cx="1353429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4475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723206" y="540327"/>
            <a:ext cx="104906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smtClean="0"/>
              <a:t>PREVRHLA. ČO TERAZ? AKO BUDE</a:t>
            </a:r>
            <a:endParaRPr lang="sk-SK" sz="2800" b="1" dirty="0"/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409" y="162050"/>
            <a:ext cx="1310754" cy="1097375"/>
          </a:xfrm>
          <a:prstGeom prst="rect">
            <a:avLst/>
          </a:prstGeom>
        </p:spPr>
      </p:pic>
      <p:sp>
        <p:nvSpPr>
          <p:cNvPr id="4" name="BlokTextu 3"/>
          <p:cNvSpPr txBox="1"/>
          <p:nvPr/>
        </p:nvSpPr>
        <p:spPr>
          <a:xfrm>
            <a:off x="6974378" y="572534"/>
            <a:ext cx="13072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/>
              <a:t>FARBIŤ </a:t>
            </a:r>
            <a:endParaRPr lang="sk-SK" sz="2800" b="1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708" y="291385"/>
            <a:ext cx="982465" cy="867175"/>
          </a:xfrm>
          <a:prstGeom prst="rect">
            <a:avLst/>
          </a:prstGeom>
        </p:spPr>
      </p:pic>
      <p:sp>
        <p:nvSpPr>
          <p:cNvPr id="6" name="BlokTextu 5"/>
          <p:cNvSpPr txBox="1"/>
          <p:nvPr/>
        </p:nvSpPr>
        <p:spPr>
          <a:xfrm>
            <a:off x="9370628" y="540327"/>
            <a:ext cx="20377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/>
              <a:t>? NAŠŤASTIE</a:t>
            </a:r>
            <a:endParaRPr lang="sk-SK" sz="2800" b="1" dirty="0"/>
          </a:p>
        </p:txBody>
      </p:sp>
      <p:pic>
        <p:nvPicPr>
          <p:cNvPr id="7" name="Obrázo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06" y="1259425"/>
            <a:ext cx="1127858" cy="1146147"/>
          </a:xfrm>
          <a:prstGeom prst="rect">
            <a:avLst/>
          </a:prstGeom>
        </p:spPr>
      </p:pic>
      <p:sp>
        <p:nvSpPr>
          <p:cNvPr id="8" name="BlokTextu 7"/>
          <p:cNvSpPr txBox="1"/>
          <p:nvPr/>
        </p:nvSpPr>
        <p:spPr>
          <a:xfrm>
            <a:off x="1799379" y="1830191"/>
            <a:ext cx="75885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/>
              <a:t>DOSTALA NÁPAD. PRINIESLA ZO ŠPAJZE ČERVENÚ </a:t>
            </a:r>
            <a:endParaRPr lang="sk-SK" sz="2800" b="1" dirty="0"/>
          </a:p>
        </p:txBody>
      </p:sp>
      <p:pic>
        <p:nvPicPr>
          <p:cNvPr id="11" name="Obrázo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7229" y="1396665"/>
            <a:ext cx="1231323" cy="1184533"/>
          </a:xfrm>
          <a:prstGeom prst="rect">
            <a:avLst/>
          </a:prstGeom>
        </p:spPr>
      </p:pic>
      <p:sp>
        <p:nvSpPr>
          <p:cNvPr id="15" name="BlokTextu 14"/>
          <p:cNvSpPr txBox="1"/>
          <p:nvPr/>
        </p:nvSpPr>
        <p:spPr>
          <a:xfrm>
            <a:off x="1844495" y="3106760"/>
            <a:ext cx="27304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/>
              <a:t>, NAKRAJALA ICH</a:t>
            </a:r>
            <a:endParaRPr lang="sk-SK" sz="2800" b="1" dirty="0"/>
          </a:p>
        </p:txBody>
      </p:sp>
      <p:pic>
        <p:nvPicPr>
          <p:cNvPr id="16" name="Obrázok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363" y="2446990"/>
            <a:ext cx="817462" cy="1156104"/>
          </a:xfrm>
          <a:prstGeom prst="rect">
            <a:avLst/>
          </a:prstGeom>
        </p:spPr>
      </p:pic>
      <p:sp>
        <p:nvSpPr>
          <p:cNvPr id="17" name="BlokTextu 16"/>
          <p:cNvSpPr txBox="1"/>
          <p:nvPr/>
        </p:nvSpPr>
        <p:spPr>
          <a:xfrm>
            <a:off x="5071926" y="3106760"/>
            <a:ext cx="4086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 </a:t>
            </a:r>
            <a:r>
              <a:rPr lang="sk-SK" sz="2800" b="1" dirty="0" smtClean="0"/>
              <a:t>NA KÚSKY A DALA ICH DO</a:t>
            </a:r>
            <a:endParaRPr lang="sk-SK" sz="2800" b="1" dirty="0"/>
          </a:p>
        </p:txBody>
      </p:sp>
      <p:sp>
        <p:nvSpPr>
          <p:cNvPr id="21" name="BlokTextu 20"/>
          <p:cNvSpPr txBox="1"/>
          <p:nvPr/>
        </p:nvSpPr>
        <p:spPr>
          <a:xfrm>
            <a:off x="635028" y="4372018"/>
            <a:ext cx="15712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/>
              <a:t> DOLIALA</a:t>
            </a:r>
            <a:endParaRPr lang="sk-SK" sz="2800" b="1" dirty="0"/>
          </a:p>
        </p:txBody>
      </p:sp>
      <p:sp>
        <p:nvSpPr>
          <p:cNvPr id="22" name="BlokTextu 21"/>
          <p:cNvSpPr txBox="1"/>
          <p:nvPr/>
        </p:nvSpPr>
        <p:spPr>
          <a:xfrm>
            <a:off x="3225002" y="4383329"/>
            <a:ext cx="35862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/>
              <a:t>A POTAVILA HRNCE NA</a:t>
            </a:r>
            <a:endParaRPr lang="sk-SK" sz="2800" b="1" dirty="0"/>
          </a:p>
        </p:txBody>
      </p:sp>
      <p:sp>
        <p:nvSpPr>
          <p:cNvPr id="23" name="AutoShape 2" descr="data:image/jpeg;base64,/9j/4AAQSkZJRgABAQAAAQABAAD/2wCEAAkGBxITEhUSEhIWFhUVFxgYFhcWGBcXFhgdFhoXFhgaGxgYHSggGBonGxUYITEhJSkrLi4uFx8zODMtNygtLisBCgoKDg0OGxAQGy0lICUtLS0tLSstLS0tKy8tLS0tLS0tLS0tLS0tLSstLS0tLS0tLS0rLS0tLy0tLS0tLS0tLf/AABEIAOYA2wMBIgACEQEDEQH/xAAcAAEAAgMBAQEAAAAAAAAAAAAABQYDBAcBAgj/xABNEAABAwIDBAcFAwcHCwUAAAABAAIDBBEFEiEGMUFRBxMiMmFxgRRCUpGhI7HBJDRicoKS0RUzc6Kz8PEWF0NEU4OywtLh8mSjpMPi/8QAGQEBAAMBAQAAAAAAAAAAAAAAAAECBAMF/8QAKxEAAgICAgEEAQEJAAAAAAAAAAECEQMhEjEEQVFhgRMiBSMyUnFyobHB/9oADAMBAAIRAxEAPwDuKIiAIiIAiIgCIiALkm0WI4hUYvNTU1a6nigiYTZrXDM7wIO+/wBF1tcdpqhjMcxTrHtbcQluYgaBovvUrsh9E1HR4/Hqyvp5xwEsIF/VmVRuKzY1WFtLOWUkQuZpaZ5LpALAMbfVnEnn9+9W7YUkQs6qjHhnH3DVVat6RY21lOLuFK5rw95jc0F50abuF3Nbpu+JW4opybJOr6LY44jNQ1M8VS1pc14kPaI1sbWOqitm8ax3EacSMxCOFoJYSI25yW7ydN5vwsrBjm3FLTwPkZOx5LTkaxwOYkdnQcL21VR2AxSaho29dRVJjkcZGysZnaQdL2BzDclKybdFmZsJiMmsmOVJ/o3yNHyDgFk2IiqqTGjRy1s9TG6lc+0z3OAcHM1AcTY7x6ryHpDw8mzpjG7lIyRh+oX3sLWMrMbnqYXiSKGkbHmF7F0jgd58GOUNIJs6yiIqlwiIgCIiAIiIAiIgCIiAIiIAiIgCIiAIiIAqxjGwOHVUxqJ6cPkda5JOttBorOiAgsO2PoINYqSFp5hgv9VVum2ljOHxsMbbuqYWM0ALcxObKeF2tIXRlznpkfcYdF8daw/useP+ZAUKu2Kpaavw5rIriWqa14e4vaQCNLFfoFrQBYCwAsBwtysuV7VAHE8HaP8AbPf8rn8F1UKX2RHo06jCYH9+GN3mxp/BMNwmCDN1ELI82rsjQL23Xst1FBIREQBERAEREAREQBERAEREAREQBF5deoAiIgCIiAIi+ZJA0FziAALkk2AA3kk7ggMGJV8cET5pnhkbBmc47gAuJbebbR11RRSUlPUSx00jpHuyZA++TLkvr7p3gbwtvpJ6SYayKXDsPikqHSdl0jAcm/XKALv3b9Byuoenix94GSmigaAAA8xg/IuuPkpSIbPqr2tccQoqyajqY4abrC+7Mx7bXAEWsLXIuu5YFi8VXAyogcXRyC7SQQdDY3B3agrhddNtBFG4SQMmjykERlr7AgjutdmO/krV0JbbUrqeLDXXjqIw4AP3Salxyng4X7p10RhHWURFBIREQBERAEREAREQBERAEREARFhrJMsb3cmuPyBKA49tjtRVVNfJBS1L4IKYZXOjtd8h36kHQLVwjpLxCni66p6uelZKY+s7k7gDlzADsu+l1WtlpS6mlnPflfNIfPX+CzMpg+LCKc9x72ucOBtd1jzurUVs6WOlylPcpat3lC7+C8/zqg93Da4/7lw+8KVDzzPzWQVTx7x+ingV5kQOkyY93B631a0fevD0hVp7uDVPq5g/FTQr38x8gjsRdzaE4E8yAk2+xPhg0nrIwfiqTtpthiGJSR4Uaf2UyOBk7eYlu/tW90AE2vrZdNkqLntOv6rmOzP2uMV8x3s7DfAXDf8Ak+qcSOZfcAwSCjiEUDAABq73nniXHj5blNYe8B2vHQHktSN9xdfSvXoUsmZ6ZrvA8CuMdLmAGFzMRgGSWORvWFumoPYf53FjzXWaetLdDqPqqr0oSNdh9UbaZBa/O4sqUy97K1s/tFj1ZCyaOrga1xcLOYLgtNjfT+91LtftJwq6Zx5Zf4NUT0RX9hb/AE0lv6n43XRAbG4U8VRDm7Ko7F9potTHSSgcACCfUkBSWxnSa+aq9hr6Y01Qe5r2XnfbXnwIuNFYoK1wOpuON1Qul+mEc1BUsFnsqWNDh8Lu0R5Xb/WPNVaLKVnZkXyx1wDzF19KpcIiIAiIgCIiAIiIAsVVHmY5vxNI+YssqID83bJw5IpKd3ehlkjcPU/xUfU14ZR0xa9vtFFPl6u4D35XEWDd9iF1fajor9prHVMFW6nbNbr2Mbq4jS7TfsmysOA9H2HUuQx0zHSM/wBK8ZpCd9yTxupsiigDaCtO7CK35f8A5Q43iHDBqz1/8F2hFPNleCOKOxjE+GC1Hq4/9K+P5Sxg7sFk9Xn+AXbkTmyeCOJCox093CAP1pB+Lwq3spNPBi88NXEIZZ2kll7gO74AIJvcZuK/SK5T0z7DS1GSvowTUQgZmt77mtNwW83NPDinJjiiSilLdy2m1beNwuY4F0mxFoZVscyQaOc0XaSNLlu9pU9/l1h1r+0j911/uXXkmcuLRcjUt5/Rc66X8eHUso47l8zgSBq7KDpoObtAOOq1ca6T4WgtpmOkedznjK0em8qb6MOj+omqBieJgh180UbxZxPBzm+6BwaqSkukWjF9s08E2S2ho4Gship3sZdwZmaXnMcxFza59VZ9jdoTWQuc+Pq5YpHRSs1IDm8r+e7zXUHGwuuM9GxzGvk4PrZbeQ/xURbstJKi6KrdLtnUkDt5ZPAT8yPxVpVT6TvzL/fQf2gVpdFI9nWqXuN/VH3BZVho/wCbZ+q37gsy5HYIiIAiIgCIiAIiIAiIgCIiAIiIAiIgCIiAre0GwmHVji+opWF53yNux583Ntm9bqvM6FsJBv1cp8DKbLoq8KAr+BbE4fSEOp6SNrxueRmePJzrkeisK8a4HUG69QHzIy4I5gj5r86yz4hhclZFTlk9NTzXeXCzwZLHeLEntDmv0WVwasPWw1Tz/rWJxsHk2aOP/wCsq+ONs55ZcUYztviQc5nsAzMeyN32lwHSAFg3cQQtjCqPEcYqJKWpdHTxUzonzMY27zftsFyT+AX3A8OlkfwkxF//AMeNw+9itHRi7NiGJu+IUh+cS6zhULOWPInPj8WdIiZlAaOAA+Wi+0RZzSEREAREQBERAEREAREQBERAEREAREQBEWviFbHDG+aVwayNpc5x3ADUoDYVK6T5XllJTte6NlTVMilcwlri3I9+UOGouWjdyWhhHSnHLKwS0s0EExywVEg7DydG3+G/BWHb7CXVNG4RfzsTmzw/rxHMBf8ASGZv7Sn12Q+tEDsA001bU0LXOMOSOeEPcXFmYlr2gu1tcA+q6CucbK1rZ8TjnZ3ZKAk8wetZdpHAg3Fl0dTKr0RC+OzVxSoEcMjzuaxx+QJXE8Fj/JsMa7fLUde7za2Wcn52XTek+r6vC6sje6IsHnJaMfVy59iYELacj/V6Wpl/dhDB9XrtgXbOHkPpGlgrb09NJ8bqqf8Afzf9StPRL+d4j5Ug/wDaK0sPwrJQ0zuLIMtv1mtcVvdEbfyrEvOl/sSV3zawff8Awy4N+S/7X/s6aiIsB6YRFDV+1dDC7JLVQsdyLxf6bkBMosdPO17Q9jg5rhcOabg+RCyIAiIgCIiAIiIAiIgCIiAIiIAonarB/a6SelzZetjLQeR3tJ8LgKWXiA5Js5K2rpH4bWMyTwMEM0Z32YMrJW+FgDccR4q5dHeKPlpjDMbz0jzBKeLstix/7TC0353X3tbsgyrLZo3mCqj/AJuZo1/VePfYeSqmyFVVQ4w6KqgMT6ims9zdYZn05uySN3jG912nUWCvKXJfJzjHi9dFnwPY9tNiFRVxn7Odgsz4HlxdIQNwDjY+d1a0XiodCh9MMt6WCAf6erhZ6NJlP9mPmqzttB+TzSA6mF0AH9PJE1TnSTJnr8Mh4NM8zv2Gta373KLx09YyOMcaunafENkEjvoxbPHj+hsw+TOskUWapgApo220BcPS1vwWj0YsArMUsLAS04HpDZS9Y38lYfG/zuonow/OsVP/AKiMfKNRmf6PsnAv3l/B0JeOcALnQBLqh9JOJvkMeGwuLXTjNUPG+OEd7yLj2R5nksqTbpGxtJWyPxLFp8WkdFSyugoGEtknZpJUEaODHe7HfTNvK0MXwHCKOAvFOxwbfM6RvWOeTuaC+5c4u3W5rdqauKkg17ETA1rWNGptoxjWjvOJ3Bb2yuy8k0ja2vbYt1p6U6thvufJ8UtvRt1qlGOJfJjjKWZ+yJPoswmWmw6JkoyucXSZL36sPJc1mvIEBW5eL1ZDaEREAREQBERAEREAREQBFhrKlsUb5HmzWNLnHkGi5+5ULAukoyyQ+0UbqeCqNqaYvDg465Q8ADIXAXGpQHQ0ReFAQOPbZUFG8R1NSxjyL5Tq6x3EgblkwnamhqrdRUxSEHQBwzX3aA6314c1yOCkZDi9ayvjaZp5XSU8kgDmujJOVrC7QENyi3C1laX7I4dUA9dExj76OY3q3fvMsV2jh5R5WcJZ1GfFo6auYdIhqpcRhghqpKdrIHTNMZtmeHW7Q3OaNNDzWFuFYhRkex4i9zOEVSBPGfAP77R4AhR+JYjiU1VSyz0cYMRex8sDyWlkgAPYdqO01p3ncUjiaataEs0XF09mCixx9biYklblkpaPqpW8BKZXB5b+iRlI8FPYXTdYzrD7jzIPPVg/4itWfD2xy1FS3fNFGx3mwuF/UFv7qncDhy0LnfFb7wt8I/jxfZ5mSf5c6+ES9e38mb4Bq5/gm07aBmKT5c8j60RQx8XvyCw8hvK6PibPsLcg38FxLZeidPi1U5xJjp5pZGt4dY8hgPnZv0WRrkkvk3KXCTl8E/XYbWdU6skrJzWsaZWhjy2Jpb2+qEY0LSAW67+K2cFxHrWTYpUdjrwH6+5FGLNA8CcxtzcrCVrVFBG+MROYOrBaQ0aN7Bu0WHu3G7ctCwqLtGZ55SVSKxQbO1GJzNqqmV1PCzWCJrsrw07nuO8PI101Cw7dYBR0kYfSySiqcWiFzJH9a+QuAtqbuFr3KmK6rrJawUNIIWOMPWmaW7soJc02YNLgt43UnhGDYZh0vtVfXsnq+Ekz22ZzEUYNm+e/la5WbLKKbXbNeKM5JPpHQcHEogiExvL1bc/61hf6rcVJl6U8NGjXyyeMcMrh8w2xXkHSphhIa+SSK/GWKSNv7zhYLNRqsu6LDS1LJGB8bg5rhcOabgjwIWZAEREAREQBERAERV3bLagULYgIzLLUSCKJgIaC483HQBATOJUbZopIXd2RjmHycCPxXGsOp3PpJ8GqOxV0gPUk++1hL4ZWHjbT0t4q8M23lh1rqN0UfGaF3XRs/XAGZo/StYLa2n2bgxKKOoglDJmDNT1MRBtxsSO8w8R5qybi9lGlJaJHYrFvaqKCc95zAHjk9vZePRwIU0qT0U4dV00E9NVts9k73McO49stn5mnlmL9OCmdo9r6Ki/OJgHndG3tSOvuswaqpcqvSVj1G+QYe+ifWz5c+WMhhiB3O606sdx0VMw+sxWF+UUUskHutllidM3wEjSMw8wpyvhqa6tZXUdG+Ds5JH1BsJmcPsxq0jmbKecwjQixG8eK14MfrbTMXkZa1SaNahqHPZmfE+I/A8sJ+bHEWWwiLajCzSxn+aPiQPqrI2HJRsbzyfUqIIU3WzsLImhwN3MvbgBzXPLJtKPyWwwSlKXxRvYmPsneQ+8Ll+w9NlNbIRq+slHoywH1cV1DFj9k/wAvxVUjia2+UAZiXG3Em1yfHQfJcsCvZo8iVa9z6REWkyFeqNkxPVPqJZpLvAjbHE4xgMG5rnDtOJNybWGqtmDbDUcGvUR5uOlz6uOrj4rWY4ggjQjctmTFZbEl9gNSdABbiTwXCeL+U0Y81fxFhipI2jssaPIBRG0TqZ0bmPbG74rgZWjiSfJU6o20ErzDSNlrJfhiuWD9Z/daPFb1HsDV1hDsTlEcO/2WA6Hwkk97yGi4Nxh27NKUp9KkYegtzvy8RZvYhM32a98t+31gZfhbJ8x4rqy1sPoYoI2xQsayNgs1rRYALZWVmpBERCQiIgCIiAKI2n2dgroepnBsCHMe05Xxvb3XsdwcPxUuiAoP+S2LR9mPEIZGjc6ogvJ6ujIzeZ3rZ2L2RqqOWSR9VH1cmrqeGLJDm+NjS49W7nl0PJXVeKW2yFFLo55t9tTUGoGG0DgyYtzzzkX6lh0GX9M3GvC+mpuIvANnKemd1mUyyk3fNKc0r+faPdv4LLtLsliUeIy1tC2GVlQxrXsldlLS23lpcaWPE6Ks4rWYw2pZSh9IJXavZEHSdS34pHOFh5XJK0YZQS32Zs8cknp0jo2JY2cpt2Gjlv8ALTd6KvDGAToxx8ePyUxT4W+VuUjMLC7naA246fOwW1PhUUDN/aPdDQAPPnZbYSxQ1WzzckM03d0iOa64B5r1EVgEREBllqXuFnPJA4ErEiKEqJbb7CIikgKr7fYJU1cUcMDw1ucmW5IBAAy3tvF76c7HgpqqrHgkMZu3udo30vvXzQ1Ti7tyRnTQAi91MsTlHZzj5CjPRo4PsdiRibEMQNPCNzKSNsA8TmaA5xPEkkrd/wA1Ub9Z62rlPN0zj96moq+VosHmw8itbFNohCwvnqBG3mSBfyA1J8AsbwV7HoryL97ILEejSKBueCrqYXcHNmcCDztpp6qw9Dm0VRWUsoqH9Y+CZ0Ql4yAAEE+Ou9Ud1bX4w4wUEb4qc6S1UtxccQ0eI4C5PguvbKbOw0FMymhvlbvce89x3uPiSs+Rx6RqxKXciYREXI6hERAEREAREQBeL1EBQNvdr5WyjDqC3tT25pZTq2nj4uPN+osPEc02L2ZihaTq8k3e9+r5X7y5x4+SozsVjw/EK9tdmY+aUSMkLSRIwA2AI5XU9s7tk2pe5lK2YsGr5LZWDw11v5LVijHjp7ZjzSly2tIvtfiLYxYau5cvPl5Kn43ijgd93u+gW2qxWy55HHxsPIaLf42CKZ5XneTLjS9TdmLmQsNzd7g5x481ux1Np3scdDYt+S+cVp7xae7Y+lrFahYJ2tIIEjRYg8bLuqkrZmblCVL4+/cmkUfhpmBLZBoBvO/58VILjJU6NcJ8ldBERVLhegX3L7p4w5wBcGg8SphmDW1bKQeBA/EFUlkUezpDG5dEQzCo33dK1w/Ycf8ABaNdg8F7MJtzGnpYqxyOqYtb52/P/uFH19X1hDsobprbiohkndp6Iy4cfGmt/wBCubQU1YYstHKxjgLdttyfJ3unzBVa2GZh/tIixmOQVt+y6pdmgfc9nL7o4W4Ky4ztRS0sjY5nlrnC4sxxFvMBYamXD8Qi6t0kUo4doB7TzbfUFcs0FN6ezvgm8a3HR12CFrGhrGhrRuDQAB5ALIuZdGOLzw1D8JqZDKI4xLTSnVxjvlLHeV9PI+C6asLTTpnoppq0ERFBIREQBERAEREARF4UBzbpTxyR0sOF0thPP2pZLAmGIb7X3OdrrwHiQRv0mExUNMymhba47R4nnfxJ3qmtrWMxzEnVD2xvDWCIyODfsxYmxd5NWWq2mqcSm9lwwZ3DSSqItDEOYPE8ufBacXGMeTMmblOTgkTs1dE14iMjRI4HKy4zGw4Deq2Dr6rHhuzUVNi0kbHvlfBTt66V5uXyzdo6e6A0tsPFS1ThT8/YsWk87W816XiZVJNvR437QwNSSjujcZU2nLDucBbzssNXhOuaI2/R3fI8PJY8Sgd1rC0E3y28xZStTCHi1yORGhCu3xpr1Oajz5RkunoiRLVM0IJ8wHfVY34pMN9h+z/FbElDOO7Lf1IKw9dUMPaaXDkRmB9Quq4v2OMucdXJf5MP8qS/F9AskeMSDfld6W+5Sk9BG8atseY0KiZ8KkaeyMw8N/ySMsctNCcM8NptkvRVrZBpoRvB/vqFN4ViBYcrj2T/AFf+yrGEUT2uLnC2lgOP99FKrLmhFukb/GyT4qT7LmoLGqEN+0aLAntDxO4rLg+Ii3VvNrd0n7lsYzUNEZbcEu0ABud97/RYYqUJ0elNxnjspeO4NHVR5H6OBzRyDvxvGrXNPnw4qP2d2eocVEsFdAIcQpjlllgIidID3ZhYZXXFt4P1sNHEa+r9umNHH17KaGM1EQvmOYu7gF+2BrbiOawbK7Sx1ONUj6Vkgc6OSOoDm2s0atvbfY6X8QozuMuu0T4ynHT6Z0zYzYCkw5z5IjJJK8ZTLM4OeG78jbAANuAfGytiIspsCIiAIiIAiIgCIiAIiICrbUbAUFfI2aoiJkaLZmuLS4DcHW7wCm8IwmCmjEVPE2Ng91ot6nmfEreRAcdwGXrK7FZTv9rMfpECwf8ACF5ieMOFfTUrDoSXzEeLHmJh88jnW8AsGMQVeHVtZkopKiKrl66F0e7O/VzXchmJ+ix4thM1DBRVlX/PTV4kqbbmCSJ7I2X+FrQfVxWuOVKEYoxywuU5Sf0Wy6i8AxyOrEj4tWskLAfisO94A62UZtziD+qZR05zVFW4RRgHUNdo52m4WO/ldYafCW4TiXsY/N6qJjoXH/aRtDXi54kgn9oLtLMlNRM8cDeNyLaoTFscNNNGJmgU8pDBKL/ZvO4SD4TzW3jxlEEjoH5ZGAvboCHZdcrgR3SNNNVCYTi0GLUr4JBke9lnxne0nuyMv3gDYg+CvOXouykI6t9G1t1iXVUrmNP201o4WtPbLnEAFttfVG0+OU/2clE2qtuljkazNyzNdbVbHQzsfTGIVsrXyVMckkV5HZmMMZykxtsLeZuV1qyxTzycrWjfDx4KNPZxyswDHamNzg2KkDBnbGH55ZXM7TWFw0aCQP8ABabNr6g/Z/yZVGp3FmQhmbnmto2/FdvSyqs016lngxtVRx4bO7QRMEwdBOX3c+A9kxX9xjuIAstYQ7QT/ZsoY6a+hle9rgPEAE6+hXa14o/LP3J/Dju6KxsDsg3D4XNLzLNK7PNKd73eHgFYIqGJr3SNjY17u88NaHO83AXK2EXM6hERAEREAREQBERAEREAREQBERAFHY/gsNZA+nqG5o3jUbiLagg8CDxREBAbJ9HVHQSGaPrJJbZWvmdncwcm6ABbu2+ykeIU/VOOSRhzwyjvRvG4+XNEQHIRjVfJUHCD1HtB+zNRd+Wx0LsuXvW8F0ys6NaSSCniJkjkpmNYyeJ2SWw362IIPIgois5yl2ykYRj0iy4FhEVJCyCEWYwcTdxJ1LnHiSdbqQRFUuEREAREQBERAEREARE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 dirty="0"/>
          </a:p>
        </p:txBody>
      </p:sp>
      <p:pic>
        <p:nvPicPr>
          <p:cNvPr id="24" name="Obrázok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292" y="3778533"/>
            <a:ext cx="1063297" cy="1116705"/>
          </a:xfrm>
          <a:prstGeom prst="rect">
            <a:avLst/>
          </a:prstGeom>
        </p:spPr>
      </p:pic>
      <p:pic>
        <p:nvPicPr>
          <p:cNvPr id="25" name="Obrázok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961" y="3778533"/>
            <a:ext cx="984127" cy="1123918"/>
          </a:xfrm>
          <a:prstGeom prst="rect">
            <a:avLst/>
          </a:prstGeom>
        </p:spPr>
      </p:pic>
      <p:sp>
        <p:nvSpPr>
          <p:cNvPr id="26" name="BlokTextu 25"/>
          <p:cNvSpPr txBox="1"/>
          <p:nvPr/>
        </p:nvSpPr>
        <p:spPr>
          <a:xfrm>
            <a:off x="7640401" y="4406938"/>
            <a:ext cx="38384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/>
              <a:t>. O CHVÍĽU SA VODA VO </a:t>
            </a:r>
            <a:endParaRPr lang="sk-SK" sz="2800" b="1" dirty="0"/>
          </a:p>
        </p:txBody>
      </p:sp>
      <p:pic>
        <p:nvPicPr>
          <p:cNvPr id="28" name="Obrázok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789" y="5213092"/>
            <a:ext cx="2109305" cy="1008351"/>
          </a:xfrm>
          <a:prstGeom prst="rect">
            <a:avLst/>
          </a:prstGeom>
        </p:spPr>
      </p:pic>
      <p:sp>
        <p:nvSpPr>
          <p:cNvPr id="29" name="BlokTextu 28"/>
          <p:cNvSpPr txBox="1"/>
          <p:nvPr/>
        </p:nvSpPr>
        <p:spPr>
          <a:xfrm>
            <a:off x="4794253" y="5679409"/>
            <a:ext cx="62267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/>
              <a:t>ZAČALA KRÁSNE SFARBOVAŤ. POTOM UŽ</a:t>
            </a:r>
            <a:endParaRPr lang="sk-SK" sz="2800" b="1" dirty="0"/>
          </a:p>
        </p:txBody>
      </p:sp>
      <p:pic>
        <p:nvPicPr>
          <p:cNvPr id="30" name="Obrázok 2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3642" y="1216876"/>
            <a:ext cx="644438" cy="1231243"/>
          </a:xfrm>
          <a:prstGeom prst="rect">
            <a:avLst/>
          </a:prstGeom>
        </p:spPr>
      </p:pic>
      <p:sp>
        <p:nvSpPr>
          <p:cNvPr id="31" name="BlokTextu 30"/>
          <p:cNvSpPr txBox="1"/>
          <p:nvPr/>
        </p:nvSpPr>
        <p:spPr>
          <a:xfrm>
            <a:off x="9855941" y="1891834"/>
            <a:ext cx="2776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/>
              <a:t>,</a:t>
            </a:r>
            <a:endParaRPr lang="sk-SK" sz="2800" b="1" dirty="0"/>
          </a:p>
        </p:txBody>
      </p:sp>
      <p:pic>
        <p:nvPicPr>
          <p:cNvPr id="32" name="Obrázok 3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861" y="2897690"/>
            <a:ext cx="702894" cy="758922"/>
          </a:xfrm>
          <a:prstGeom prst="rect">
            <a:avLst/>
          </a:prstGeom>
        </p:spPr>
      </p:pic>
      <p:sp>
        <p:nvSpPr>
          <p:cNvPr id="33" name="BlokTextu 32"/>
          <p:cNvSpPr txBox="1"/>
          <p:nvPr/>
        </p:nvSpPr>
        <p:spPr>
          <a:xfrm>
            <a:off x="779393" y="3118366"/>
            <a:ext cx="4026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/>
              <a:t>A</a:t>
            </a:r>
            <a:endParaRPr lang="sk-SK" sz="2800" b="1" dirty="0"/>
          </a:p>
        </p:txBody>
      </p:sp>
      <p:pic>
        <p:nvPicPr>
          <p:cNvPr id="34" name="Obrázok 3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5032" y="2505741"/>
            <a:ext cx="2499577" cy="1194920"/>
          </a:xfrm>
          <a:prstGeom prst="rect">
            <a:avLst/>
          </a:prstGeom>
        </p:spPr>
      </p:pic>
      <p:sp>
        <p:nvSpPr>
          <p:cNvPr id="35" name="BlokTextu 34"/>
          <p:cNvSpPr txBox="1"/>
          <p:nvPr/>
        </p:nvSpPr>
        <p:spPr>
          <a:xfrm>
            <a:off x="11632648" y="3103201"/>
            <a:ext cx="2776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/>
              <a:t>,</a:t>
            </a:r>
            <a:endParaRPr lang="sk-SK" sz="2800" b="1" dirty="0"/>
          </a:p>
        </p:txBody>
      </p:sp>
      <p:sp>
        <p:nvSpPr>
          <p:cNvPr id="36" name="BlokTextu 35"/>
          <p:cNvSpPr txBox="1"/>
          <p:nvPr/>
        </p:nvSpPr>
        <p:spPr>
          <a:xfrm>
            <a:off x="779393" y="5698223"/>
            <a:ext cx="1783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/>
              <a:t>VŠETKÝCH </a:t>
            </a:r>
            <a:endParaRPr lang="sk-SK" sz="2800" b="1" dirty="0"/>
          </a:p>
        </p:txBody>
      </p:sp>
    </p:spTree>
    <p:extLst>
      <p:ext uri="{BB962C8B-B14F-4D97-AF65-F5344CB8AC3E}">
        <p14:creationId xmlns:p14="http://schemas.microsoft.com/office/powerpoint/2010/main" val="37529296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914400" y="806335"/>
            <a:ext cx="26274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/>
              <a:t>STAČILO PRIDAŤ </a:t>
            </a:r>
            <a:endParaRPr lang="sk-SK" sz="2800" b="1" dirty="0"/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948" y="414277"/>
            <a:ext cx="981541" cy="865707"/>
          </a:xfrm>
          <a:prstGeom prst="rect">
            <a:avLst/>
          </a:prstGeom>
        </p:spPr>
      </p:pic>
      <p:sp>
        <p:nvSpPr>
          <p:cNvPr id="4" name="BlokTextu 3"/>
          <p:cNvSpPr txBox="1"/>
          <p:nvPr/>
        </p:nvSpPr>
        <p:spPr>
          <a:xfrm>
            <a:off x="4402489" y="776803"/>
            <a:ext cx="77363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/>
              <a:t>A POČKAŤ, KÝM SA UVARIA NATVRDO A ZAFARBIA.</a:t>
            </a:r>
            <a:endParaRPr lang="sk-SK" sz="2800" b="1" dirty="0"/>
          </a:p>
        </p:txBody>
      </p:sp>
      <p:sp>
        <p:nvSpPr>
          <p:cNvPr id="5" name="BlokTextu 4"/>
          <p:cNvSpPr txBox="1"/>
          <p:nvPr/>
        </p:nvSpPr>
        <p:spPr>
          <a:xfrm>
            <a:off x="914400" y="2094807"/>
            <a:ext cx="38646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/>
              <a:t>A AKÉ TO BOLI FARBY? Z </a:t>
            </a:r>
            <a:endParaRPr lang="sk-SK" sz="2800" b="1" dirty="0"/>
          </a:p>
        </p:txBody>
      </p:sp>
      <p:sp>
        <p:nvSpPr>
          <p:cNvPr id="6" name="Ovál 5"/>
          <p:cNvSpPr/>
          <p:nvPr/>
        </p:nvSpPr>
        <p:spPr>
          <a:xfrm>
            <a:off x="4779048" y="2003367"/>
            <a:ext cx="532015" cy="52370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7" name="BlokTextu 6"/>
          <p:cNvSpPr txBox="1"/>
          <p:nvPr/>
        </p:nvSpPr>
        <p:spPr>
          <a:xfrm>
            <a:off x="6175366" y="2061513"/>
            <a:ext cx="10723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smtClean="0"/>
              <a:t>BOLA</a:t>
            </a:r>
            <a:endParaRPr lang="sk-SK" sz="2800" b="1" dirty="0"/>
          </a:p>
        </p:txBody>
      </p:sp>
      <p:sp>
        <p:nvSpPr>
          <p:cNvPr id="8" name="Ovál 7"/>
          <p:cNvSpPr/>
          <p:nvPr/>
        </p:nvSpPr>
        <p:spPr>
          <a:xfrm>
            <a:off x="7199639" y="2007701"/>
            <a:ext cx="523702" cy="532014"/>
          </a:xfrm>
          <a:prstGeom prst="ellipse">
            <a:avLst/>
          </a:prstGeom>
          <a:solidFill>
            <a:srgbClr val="B9317F"/>
          </a:solidFill>
          <a:ln>
            <a:solidFill>
              <a:srgbClr val="B931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9" name="BlokTextu 8"/>
          <p:cNvSpPr txBox="1"/>
          <p:nvPr/>
        </p:nvSpPr>
        <p:spPr>
          <a:xfrm>
            <a:off x="7680961" y="2109987"/>
            <a:ext cx="6126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/>
              <a:t>, Z </a:t>
            </a:r>
            <a:endParaRPr lang="sk-SK" sz="2800" b="1" dirty="0"/>
          </a:p>
        </p:txBody>
      </p:sp>
      <p:pic>
        <p:nvPicPr>
          <p:cNvPr id="10" name="Obrázo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976" y="1607353"/>
            <a:ext cx="1231499" cy="1182727"/>
          </a:xfrm>
          <a:prstGeom prst="rect">
            <a:avLst/>
          </a:prstGeom>
        </p:spPr>
      </p:pic>
      <p:sp>
        <p:nvSpPr>
          <p:cNvPr id="11" name="BlokTextu 10"/>
          <p:cNvSpPr txBox="1"/>
          <p:nvPr/>
        </p:nvSpPr>
        <p:spPr>
          <a:xfrm flipH="1">
            <a:off x="9169227" y="2109987"/>
            <a:ext cx="16625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smtClean="0"/>
              <a:t>VZNIKLA</a:t>
            </a:r>
            <a:endParaRPr lang="sk-SK" sz="2800" b="1" dirty="0"/>
          </a:p>
        </p:txBody>
      </p:sp>
      <p:sp>
        <p:nvSpPr>
          <p:cNvPr id="12" name="Ovál 11"/>
          <p:cNvSpPr/>
          <p:nvPr/>
        </p:nvSpPr>
        <p:spPr>
          <a:xfrm>
            <a:off x="10599789" y="2086253"/>
            <a:ext cx="537326" cy="540328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3" name="BlokTextu 12"/>
          <p:cNvSpPr txBox="1"/>
          <p:nvPr/>
        </p:nvSpPr>
        <p:spPr>
          <a:xfrm>
            <a:off x="11195542" y="2109987"/>
            <a:ext cx="2776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/>
              <a:t>,</a:t>
            </a:r>
            <a:endParaRPr lang="sk-SK" sz="2800" b="1" dirty="0"/>
          </a:p>
        </p:txBody>
      </p:sp>
      <p:sp>
        <p:nvSpPr>
          <p:cNvPr id="14" name="BlokTextu 13"/>
          <p:cNvSpPr txBox="1"/>
          <p:nvPr/>
        </p:nvSpPr>
        <p:spPr>
          <a:xfrm>
            <a:off x="914400" y="3383279"/>
            <a:ext cx="17155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/>
              <a:t>A ŠUPKY Z</a:t>
            </a:r>
            <a:endParaRPr lang="sk-SK" sz="2800" b="1" dirty="0"/>
          </a:p>
        </p:txBody>
      </p:sp>
      <p:pic>
        <p:nvPicPr>
          <p:cNvPr id="15" name="Obrázok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763" y="2998116"/>
            <a:ext cx="841321" cy="908383"/>
          </a:xfrm>
          <a:prstGeom prst="rect">
            <a:avLst/>
          </a:prstGeom>
        </p:spPr>
      </p:pic>
      <p:sp>
        <p:nvSpPr>
          <p:cNvPr id="16" name="BlokTextu 15"/>
          <p:cNvSpPr txBox="1"/>
          <p:nvPr/>
        </p:nvSpPr>
        <p:spPr>
          <a:xfrm>
            <a:off x="3560913" y="3376561"/>
            <a:ext cx="16831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/>
              <a:t>ZAFARBILI</a:t>
            </a:r>
            <a:endParaRPr lang="sk-SK" sz="2800" b="1" dirty="0"/>
          </a:p>
        </p:txBody>
      </p:sp>
      <p:pic>
        <p:nvPicPr>
          <p:cNvPr id="17" name="Obrázok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29" y="2859467"/>
            <a:ext cx="981541" cy="865707"/>
          </a:xfrm>
          <a:prstGeom prst="rect">
            <a:avLst/>
          </a:prstGeom>
        </p:spPr>
      </p:pic>
      <p:sp>
        <p:nvSpPr>
          <p:cNvPr id="18" name="BlokTextu 17"/>
          <p:cNvSpPr txBox="1"/>
          <p:nvPr/>
        </p:nvSpPr>
        <p:spPr>
          <a:xfrm>
            <a:off x="6129570" y="3383279"/>
            <a:ext cx="13837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/>
              <a:t>KRÁSNE</a:t>
            </a:r>
            <a:endParaRPr lang="sk-SK" sz="2800" b="1" dirty="0"/>
          </a:p>
        </p:txBody>
      </p:sp>
      <p:sp>
        <p:nvSpPr>
          <p:cNvPr id="19" name="Ovál 18"/>
          <p:cNvSpPr/>
          <p:nvPr/>
        </p:nvSpPr>
        <p:spPr>
          <a:xfrm>
            <a:off x="7572895" y="3307983"/>
            <a:ext cx="561532" cy="532497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20" name="BlokTextu 19"/>
          <p:cNvSpPr txBox="1"/>
          <p:nvPr/>
        </p:nvSpPr>
        <p:spPr>
          <a:xfrm>
            <a:off x="8194040" y="3383279"/>
            <a:ext cx="2808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/>
              <a:t>.</a:t>
            </a:r>
            <a:endParaRPr lang="sk-SK" sz="2800" b="1" dirty="0"/>
          </a:p>
        </p:txBody>
      </p:sp>
      <p:pic>
        <p:nvPicPr>
          <p:cNvPr id="21" name="Obrázok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713" y="2813814"/>
            <a:ext cx="1310754" cy="1097375"/>
          </a:xfrm>
          <a:prstGeom prst="rect">
            <a:avLst/>
          </a:prstGeom>
        </p:spPr>
      </p:pic>
      <p:sp>
        <p:nvSpPr>
          <p:cNvPr id="22" name="BlokTextu 21"/>
          <p:cNvSpPr txBox="1"/>
          <p:nvPr/>
        </p:nvSpPr>
        <p:spPr>
          <a:xfrm>
            <a:off x="9577752" y="3452307"/>
            <a:ext cx="2031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/>
              <a:t>BOLA VEĽMI</a:t>
            </a:r>
            <a:endParaRPr lang="sk-SK" sz="2800" b="1" dirty="0"/>
          </a:p>
        </p:txBody>
      </p:sp>
      <p:sp>
        <p:nvSpPr>
          <p:cNvPr id="23" name="BlokTextu 22"/>
          <p:cNvSpPr txBox="1"/>
          <p:nvPr/>
        </p:nvSpPr>
        <p:spPr>
          <a:xfrm>
            <a:off x="948300" y="4580313"/>
            <a:ext cx="41481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/>
              <a:t>RADA. KEĎ PRÍDU ŠIBAČI S</a:t>
            </a:r>
            <a:endParaRPr lang="sk-SK" sz="2800" b="1" dirty="0"/>
          </a:p>
        </p:txBody>
      </p:sp>
      <p:sp>
        <p:nvSpPr>
          <p:cNvPr id="24" name="BlokTextu 23"/>
          <p:cNvSpPr txBox="1"/>
          <p:nvPr/>
        </p:nvSpPr>
        <p:spPr>
          <a:xfrm flipH="1">
            <a:off x="6290054" y="4580313"/>
            <a:ext cx="5415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smtClean="0"/>
              <a:t>, BUDE MAŤ PRE NICH FAREBNÉ</a:t>
            </a:r>
            <a:endParaRPr lang="sk-SK" sz="2800" b="1" dirty="0"/>
          </a:p>
        </p:txBody>
      </p:sp>
      <p:sp>
        <p:nvSpPr>
          <p:cNvPr id="25" name="BlokTextu 24"/>
          <p:cNvSpPr txBox="1"/>
          <p:nvPr/>
        </p:nvSpPr>
        <p:spPr>
          <a:xfrm>
            <a:off x="948300" y="5976851"/>
            <a:ext cx="23296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/>
              <a:t>PREKVAPENIE.</a:t>
            </a:r>
            <a:endParaRPr lang="sk-SK" sz="2800" b="1" dirty="0"/>
          </a:p>
        </p:txBody>
      </p:sp>
      <p:pic>
        <p:nvPicPr>
          <p:cNvPr id="28" name="Obrázok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100" y="3753727"/>
            <a:ext cx="1133954" cy="1694835"/>
          </a:xfrm>
          <a:prstGeom prst="rect">
            <a:avLst/>
          </a:prstGeom>
        </p:spPr>
      </p:pic>
      <p:pic>
        <p:nvPicPr>
          <p:cNvPr id="29" name="Obrázok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334" y="1401743"/>
            <a:ext cx="652329" cy="124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8598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92D050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2" y="616189"/>
            <a:ext cx="1240106" cy="1398616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048" y="744511"/>
            <a:ext cx="1387519" cy="1564871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860" y="480642"/>
            <a:ext cx="1461225" cy="1647998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58" y="4430683"/>
            <a:ext cx="1701001" cy="1876771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33418" y="292457"/>
            <a:ext cx="1700931" cy="1877731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8359" y="4513810"/>
            <a:ext cx="1700931" cy="1877731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67757" y="955566"/>
            <a:ext cx="1700931" cy="1877731"/>
          </a:xfrm>
          <a:prstGeom prst="rect">
            <a:avLst/>
          </a:prstGeom>
        </p:spPr>
      </p:pic>
      <p:pic>
        <p:nvPicPr>
          <p:cNvPr id="11" name="Obrázok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70329" y="1511114"/>
            <a:ext cx="1700931" cy="1877731"/>
          </a:xfrm>
          <a:prstGeom prst="rect">
            <a:avLst/>
          </a:prstGeom>
        </p:spPr>
      </p:pic>
      <p:pic>
        <p:nvPicPr>
          <p:cNvPr id="12" name="Obrázok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6790" y="1667855"/>
            <a:ext cx="1267153" cy="1853738"/>
          </a:xfrm>
          <a:prstGeom prst="rect">
            <a:avLst/>
          </a:prstGeom>
        </p:spPr>
      </p:pic>
      <p:pic>
        <p:nvPicPr>
          <p:cNvPr id="13" name="Obrázok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365" y="373223"/>
            <a:ext cx="1335341" cy="1953491"/>
          </a:xfrm>
          <a:prstGeom prst="rect">
            <a:avLst/>
          </a:prstGeom>
        </p:spPr>
      </p:pic>
      <p:pic>
        <p:nvPicPr>
          <p:cNvPr id="14" name="Obrázok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04819" y="5600535"/>
            <a:ext cx="774259" cy="627942"/>
          </a:xfrm>
          <a:prstGeom prst="rect">
            <a:avLst/>
          </a:prstGeom>
        </p:spPr>
      </p:pic>
      <p:pic>
        <p:nvPicPr>
          <p:cNvPr id="15" name="Obrázok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60143" y="5854433"/>
            <a:ext cx="774259" cy="627942"/>
          </a:xfrm>
          <a:prstGeom prst="rect">
            <a:avLst/>
          </a:prstGeom>
        </p:spPr>
      </p:pic>
      <p:pic>
        <p:nvPicPr>
          <p:cNvPr id="16" name="Obrázok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33418" y="5753879"/>
            <a:ext cx="774259" cy="627942"/>
          </a:xfrm>
          <a:prstGeom prst="rect">
            <a:avLst/>
          </a:prstGeom>
        </p:spPr>
      </p:pic>
      <p:pic>
        <p:nvPicPr>
          <p:cNvPr id="18" name="Obrázok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42732" y="1617484"/>
            <a:ext cx="353599" cy="676715"/>
          </a:xfrm>
          <a:prstGeom prst="rect">
            <a:avLst/>
          </a:prstGeom>
        </p:spPr>
      </p:pic>
      <p:pic>
        <p:nvPicPr>
          <p:cNvPr id="19" name="Obrázok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77051" y="1617484"/>
            <a:ext cx="353599" cy="676715"/>
          </a:xfrm>
          <a:prstGeom prst="rect">
            <a:avLst/>
          </a:prstGeom>
        </p:spPr>
      </p:pic>
      <p:pic>
        <p:nvPicPr>
          <p:cNvPr id="20" name="Obrázok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64433" y="1632418"/>
            <a:ext cx="353599" cy="676715"/>
          </a:xfrm>
          <a:prstGeom prst="rect">
            <a:avLst/>
          </a:prstGeom>
        </p:spPr>
      </p:pic>
      <p:pic>
        <p:nvPicPr>
          <p:cNvPr id="21" name="Obrázok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37081" y="1946877"/>
            <a:ext cx="274344" cy="530398"/>
          </a:xfrm>
          <a:prstGeom prst="rect">
            <a:avLst/>
          </a:prstGeom>
        </p:spPr>
      </p:pic>
      <p:pic>
        <p:nvPicPr>
          <p:cNvPr id="22" name="Obrázok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39346" y="1904989"/>
            <a:ext cx="274344" cy="530398"/>
          </a:xfrm>
          <a:prstGeom prst="rect">
            <a:avLst/>
          </a:prstGeom>
        </p:spPr>
      </p:pic>
      <p:sp>
        <p:nvSpPr>
          <p:cNvPr id="23" name="Oválna bublina 22"/>
          <p:cNvSpPr/>
          <p:nvPr/>
        </p:nvSpPr>
        <p:spPr>
          <a:xfrm>
            <a:off x="7783869" y="603992"/>
            <a:ext cx="2406617" cy="848795"/>
          </a:xfrm>
          <a:prstGeom prst="wedgeEllipseCallou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600" b="1" dirty="0" smtClean="0">
                <a:solidFill>
                  <a:schemeClr val="accent6">
                    <a:lumMod val="50000"/>
                  </a:schemeClr>
                </a:solidFill>
              </a:rPr>
              <a:t>Aké jarné kvety sú v záhrade a akej majú farby?</a:t>
            </a:r>
          </a:p>
        </p:txBody>
      </p:sp>
      <p:pic>
        <p:nvPicPr>
          <p:cNvPr id="24" name="Obrázok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631" y="5911257"/>
            <a:ext cx="423899" cy="792394"/>
          </a:xfrm>
          <a:prstGeom prst="rect">
            <a:avLst/>
          </a:prstGeom>
        </p:spPr>
      </p:pic>
      <p:pic>
        <p:nvPicPr>
          <p:cNvPr id="25" name="Obrázok 2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7380" y="5914506"/>
            <a:ext cx="335956" cy="632962"/>
          </a:xfrm>
          <a:prstGeom prst="rect">
            <a:avLst/>
          </a:prstGeom>
        </p:spPr>
      </p:pic>
      <p:pic>
        <p:nvPicPr>
          <p:cNvPr id="26" name="Obrázok 2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91940" y="6127253"/>
            <a:ext cx="270233" cy="509136"/>
          </a:xfrm>
          <a:prstGeom prst="rect">
            <a:avLst/>
          </a:prstGeom>
        </p:spPr>
      </p:pic>
      <p:pic>
        <p:nvPicPr>
          <p:cNvPr id="27" name="Obrázok 2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0170" y="5872685"/>
            <a:ext cx="313917" cy="591439"/>
          </a:xfrm>
          <a:prstGeom prst="rect">
            <a:avLst/>
          </a:prstGeom>
        </p:spPr>
      </p:pic>
      <p:sp>
        <p:nvSpPr>
          <p:cNvPr id="28" name="Oválna bublina 27"/>
          <p:cNvSpPr/>
          <p:nvPr/>
        </p:nvSpPr>
        <p:spPr>
          <a:xfrm>
            <a:off x="4098181" y="1689586"/>
            <a:ext cx="1900518" cy="1013664"/>
          </a:xfrm>
          <a:prstGeom prst="wedgeEllipseCallou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600" b="1" dirty="0" smtClean="0">
                <a:solidFill>
                  <a:schemeClr val="accent6">
                    <a:lumMod val="50000"/>
                  </a:schemeClr>
                </a:solidFill>
              </a:rPr>
              <a:t>Nájdeš medzi kraslicami aj 2 čokoládové zajace?</a:t>
            </a:r>
            <a:endParaRPr lang="sk-SK" sz="1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9" name="Obrázok 2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578464" y="2990283"/>
            <a:ext cx="329213" cy="432854"/>
          </a:xfrm>
          <a:prstGeom prst="rect">
            <a:avLst/>
          </a:prstGeom>
        </p:spPr>
      </p:pic>
      <p:pic>
        <p:nvPicPr>
          <p:cNvPr id="30" name="Obrázok 2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62722" y="5811715"/>
            <a:ext cx="329213" cy="432854"/>
          </a:xfrm>
          <a:prstGeom prst="rect">
            <a:avLst/>
          </a:prstGeom>
        </p:spPr>
      </p:pic>
      <p:sp>
        <p:nvSpPr>
          <p:cNvPr id="31" name="BlokTextu 30"/>
          <p:cNvSpPr txBox="1"/>
          <p:nvPr/>
        </p:nvSpPr>
        <p:spPr>
          <a:xfrm>
            <a:off x="134323" y="117479"/>
            <a:ext cx="10444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smtClean="0">
                <a:solidFill>
                  <a:schemeClr val="accent6">
                    <a:lumMod val="50000"/>
                  </a:schemeClr>
                </a:solidFill>
              </a:rPr>
              <a:t>Je Veľká noc a Pusík s kamarátmi sa vybrali hľadať v záhrade schované kraslice. Pomôž im kraslice pohľadať.</a:t>
            </a:r>
            <a:endParaRPr lang="sk-SK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2" name="Obrázok 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3870" y="3206710"/>
            <a:ext cx="1676403" cy="1097282"/>
          </a:xfrm>
          <a:prstGeom prst="rect">
            <a:avLst/>
          </a:prstGeom>
        </p:spPr>
      </p:pic>
      <p:sp>
        <p:nvSpPr>
          <p:cNvPr id="33" name="Oválna bublina 32"/>
          <p:cNvSpPr/>
          <p:nvPr/>
        </p:nvSpPr>
        <p:spPr>
          <a:xfrm>
            <a:off x="7921825" y="2220660"/>
            <a:ext cx="2422160" cy="807030"/>
          </a:xfrm>
          <a:prstGeom prst="wedgeEllipseCallou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600" b="1" dirty="0" smtClean="0">
                <a:solidFill>
                  <a:schemeClr val="accent6">
                    <a:lumMod val="50000"/>
                  </a:schemeClr>
                </a:solidFill>
              </a:rPr>
              <a:t>Koľko kuriatok sa rozutekalo po záhrade?</a:t>
            </a:r>
            <a:endParaRPr lang="sk-SK" sz="1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5" name="Obrázok 34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60762" y1="25714" x2="60762" y2="25714"/>
                        <a14:foregroundMark x1="59619" y1="25714" x2="59619" y2="25714"/>
                        <a14:foregroundMark x1="54381" y1="26095" x2="54381" y2="26095"/>
                        <a14:foregroundMark x1="59238" y1="30476" x2="59238" y2="30476"/>
                        <a14:foregroundMark x1="58381" y1="28095" x2="58381" y2="28095"/>
                        <a14:foregroundMark x1="58381" y1="27714" x2="58381" y2="27714"/>
                        <a14:foregroundMark x1="59238" y1="26952" x2="59238" y2="26952"/>
                        <a14:foregroundMark x1="59238" y1="26952" x2="59238" y2="26952"/>
                        <a14:foregroundMark x1="59238" y1="26952" x2="59238" y2="26952"/>
                        <a14:foregroundMark x1="59238" y1="26095" x2="59238" y2="26095"/>
                        <a14:foregroundMark x1="59238" y1="26095" x2="59238" y2="26095"/>
                        <a14:foregroundMark x1="59619" y1="26095" x2="59619" y2="26095"/>
                        <a14:foregroundMark x1="59619" y1="25714" x2="59619" y2="25714"/>
                        <a14:foregroundMark x1="59619" y1="25714" x2="59619" y2="25714"/>
                        <a14:foregroundMark x1="57619" y1="30095" x2="57619" y2="30095"/>
                        <a14:foregroundMark x1="57238" y1="29333" x2="57238" y2="29333"/>
                        <a14:foregroundMark x1="57238" y1="29333" x2="57238" y2="29333"/>
                        <a14:foregroundMark x1="56381" y1="26952" x2="56381" y2="269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65505" y="2756213"/>
            <a:ext cx="611421" cy="591538"/>
          </a:xfrm>
          <a:prstGeom prst="rect">
            <a:avLst/>
          </a:prstGeom>
        </p:spPr>
      </p:pic>
      <p:pic>
        <p:nvPicPr>
          <p:cNvPr id="36" name="Obrázok 3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744962" y="5317484"/>
            <a:ext cx="484430" cy="469172"/>
          </a:xfrm>
          <a:prstGeom prst="rect">
            <a:avLst/>
          </a:prstGeom>
        </p:spPr>
      </p:pic>
      <p:pic>
        <p:nvPicPr>
          <p:cNvPr id="37" name="Obrázok 36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252766" y="5993760"/>
            <a:ext cx="487722" cy="469433"/>
          </a:xfrm>
          <a:prstGeom prst="rect">
            <a:avLst/>
          </a:prstGeom>
        </p:spPr>
      </p:pic>
      <p:sp>
        <p:nvSpPr>
          <p:cNvPr id="38" name="Oválna bublina 37"/>
          <p:cNvSpPr/>
          <p:nvPr/>
        </p:nvSpPr>
        <p:spPr>
          <a:xfrm>
            <a:off x="4176926" y="716956"/>
            <a:ext cx="2142875" cy="794157"/>
          </a:xfrm>
          <a:prstGeom prst="wedgeEllipseCallout">
            <a:avLst>
              <a:gd name="adj1" fmla="val -59237"/>
              <a:gd name="adj2" fmla="val 82388"/>
            </a:avLst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600" b="1" dirty="0" smtClean="0">
                <a:solidFill>
                  <a:schemeClr val="accent6">
                    <a:lumMod val="50000"/>
                  </a:schemeClr>
                </a:solidFill>
              </a:rPr>
              <a:t>Vieš, ako sa volá dom pre sliepky?</a:t>
            </a:r>
            <a:endParaRPr lang="sk-SK" sz="1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9" name="Obrázok 38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923562" y="3510107"/>
            <a:ext cx="1530229" cy="1841152"/>
          </a:xfrm>
          <a:prstGeom prst="rect">
            <a:avLst/>
          </a:prstGeom>
        </p:spPr>
      </p:pic>
      <p:pic>
        <p:nvPicPr>
          <p:cNvPr id="40" name="Obrázok 39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884050" y="1309165"/>
            <a:ext cx="1420491" cy="1524132"/>
          </a:xfrm>
          <a:prstGeom prst="rect">
            <a:avLst/>
          </a:prstGeom>
        </p:spPr>
      </p:pic>
      <p:pic>
        <p:nvPicPr>
          <p:cNvPr id="41" name="Obrázok 40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536986" y="3583764"/>
            <a:ext cx="1243692" cy="1243692"/>
          </a:xfrm>
          <a:prstGeom prst="rect">
            <a:avLst/>
          </a:prstGeom>
        </p:spPr>
      </p:pic>
      <p:pic>
        <p:nvPicPr>
          <p:cNvPr id="42" name="Obrázok 41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831808" y="5352939"/>
            <a:ext cx="859611" cy="1207113"/>
          </a:xfrm>
          <a:prstGeom prst="rect">
            <a:avLst/>
          </a:prstGeom>
        </p:spPr>
      </p:pic>
      <p:pic>
        <p:nvPicPr>
          <p:cNvPr id="43" name="Obrázok 42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366911" y="4455377"/>
            <a:ext cx="963251" cy="1298561"/>
          </a:xfrm>
          <a:prstGeom prst="rect">
            <a:avLst/>
          </a:prstGeom>
        </p:spPr>
      </p:pic>
      <p:pic>
        <p:nvPicPr>
          <p:cNvPr id="44" name="Obrázok 43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319801" y="3599645"/>
            <a:ext cx="1292464" cy="1109568"/>
          </a:xfrm>
          <a:prstGeom prst="rect">
            <a:avLst/>
          </a:prstGeom>
        </p:spPr>
      </p:pic>
      <p:pic>
        <p:nvPicPr>
          <p:cNvPr id="45" name="Obrázok 44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172" y="3791857"/>
            <a:ext cx="394381" cy="512135"/>
          </a:xfrm>
          <a:prstGeom prst="rect">
            <a:avLst/>
          </a:prstGeom>
        </p:spPr>
      </p:pic>
      <p:sp>
        <p:nvSpPr>
          <p:cNvPr id="46" name="Oválna bublina 45"/>
          <p:cNvSpPr/>
          <p:nvPr/>
        </p:nvSpPr>
        <p:spPr>
          <a:xfrm>
            <a:off x="7181288" y="5753879"/>
            <a:ext cx="2015435" cy="788569"/>
          </a:xfrm>
          <a:prstGeom prst="wedgeEllipseCallou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600" b="1" dirty="0" smtClean="0">
                <a:solidFill>
                  <a:schemeClr val="accent6">
                    <a:lumMod val="50000"/>
                  </a:schemeClr>
                </a:solidFill>
              </a:rPr>
              <a:t>Kto našiel prvý kraslicu?</a:t>
            </a:r>
            <a:endParaRPr lang="sk-SK" sz="1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7" name="Oválna bublina 46"/>
          <p:cNvSpPr/>
          <p:nvPr/>
        </p:nvSpPr>
        <p:spPr>
          <a:xfrm>
            <a:off x="4988353" y="2999490"/>
            <a:ext cx="1041955" cy="640664"/>
          </a:xfrm>
          <a:prstGeom prst="wedgeEllipseCallout">
            <a:avLst>
              <a:gd name="adj1" fmla="val -41576"/>
              <a:gd name="adj2" fmla="val 83260"/>
            </a:avLst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600" b="1" dirty="0" smtClean="0">
                <a:solidFill>
                  <a:schemeClr val="accent6">
                    <a:lumMod val="50000"/>
                  </a:schemeClr>
                </a:solidFill>
              </a:rPr>
              <a:t>„Mám ju!“</a:t>
            </a:r>
            <a:endParaRPr lang="sk-SK" sz="1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8" name="Obrázok 47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315" y="5559076"/>
            <a:ext cx="341325" cy="469066"/>
          </a:xfrm>
          <a:prstGeom prst="rect">
            <a:avLst/>
          </a:prstGeom>
        </p:spPr>
      </p:pic>
      <p:pic>
        <p:nvPicPr>
          <p:cNvPr id="49" name="Obrázok 4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87716" y="5600535"/>
            <a:ext cx="420660" cy="792549"/>
          </a:xfrm>
          <a:prstGeom prst="rect">
            <a:avLst/>
          </a:prstGeom>
        </p:spPr>
      </p:pic>
      <p:pic>
        <p:nvPicPr>
          <p:cNvPr id="50" name="Obrázok 49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378" y="1594833"/>
            <a:ext cx="344219" cy="474785"/>
          </a:xfrm>
          <a:prstGeom prst="rect">
            <a:avLst/>
          </a:prstGeom>
        </p:spPr>
      </p:pic>
      <p:pic>
        <p:nvPicPr>
          <p:cNvPr id="51" name="Obrázok 50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2128161" y="851134"/>
            <a:ext cx="1463167" cy="1693983"/>
          </a:xfrm>
          <a:prstGeom prst="rect">
            <a:avLst/>
          </a:prstGeom>
        </p:spPr>
      </p:pic>
      <p:pic>
        <p:nvPicPr>
          <p:cNvPr id="52" name="Obrázok 51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9457926" y="4679403"/>
            <a:ext cx="1335140" cy="1956986"/>
          </a:xfrm>
          <a:prstGeom prst="rect">
            <a:avLst/>
          </a:prstGeom>
        </p:spPr>
      </p:pic>
      <p:pic>
        <p:nvPicPr>
          <p:cNvPr id="53" name="Obrázok 52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23" y="3177579"/>
            <a:ext cx="287807" cy="395734"/>
          </a:xfrm>
          <a:prstGeom prst="rect">
            <a:avLst/>
          </a:prstGeom>
        </p:spPr>
      </p:pic>
      <p:pic>
        <p:nvPicPr>
          <p:cNvPr id="54" name="Obrázok 53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252196" y="1684409"/>
            <a:ext cx="3072650" cy="1889924"/>
          </a:xfrm>
          <a:prstGeom prst="rect">
            <a:avLst/>
          </a:prstGeom>
        </p:spPr>
      </p:pic>
      <p:pic>
        <p:nvPicPr>
          <p:cNvPr id="55" name="Obrázok 54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4253" y="2133054"/>
            <a:ext cx="385562" cy="605883"/>
          </a:xfrm>
          <a:prstGeom prst="rect">
            <a:avLst/>
          </a:prstGeom>
        </p:spPr>
      </p:pic>
      <p:pic>
        <p:nvPicPr>
          <p:cNvPr id="56" name="Obrázok 55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194" y="2076061"/>
            <a:ext cx="1005946" cy="631724"/>
          </a:xfrm>
          <a:prstGeom prst="rect">
            <a:avLst/>
          </a:prstGeom>
        </p:spPr>
      </p:pic>
      <p:pic>
        <p:nvPicPr>
          <p:cNvPr id="57" name="Obrázok 56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10036790" y="5949050"/>
            <a:ext cx="1005927" cy="627942"/>
          </a:xfrm>
          <a:prstGeom prst="rect">
            <a:avLst/>
          </a:prstGeom>
        </p:spPr>
      </p:pic>
      <p:pic>
        <p:nvPicPr>
          <p:cNvPr id="60" name="Obrázok 59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10547705" y="2900706"/>
            <a:ext cx="1005927" cy="627942"/>
          </a:xfrm>
          <a:prstGeom prst="rect">
            <a:avLst/>
          </a:prstGeom>
        </p:spPr>
      </p:pic>
      <p:pic>
        <p:nvPicPr>
          <p:cNvPr id="61" name="Obrázok 60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5626319" y="4395242"/>
            <a:ext cx="1005927" cy="627942"/>
          </a:xfrm>
          <a:prstGeom prst="rect">
            <a:avLst/>
          </a:prstGeom>
        </p:spPr>
      </p:pic>
      <p:pic>
        <p:nvPicPr>
          <p:cNvPr id="62" name="Obrázok 61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1784315" y="3629640"/>
            <a:ext cx="1005927" cy="627942"/>
          </a:xfrm>
          <a:prstGeom prst="rect">
            <a:avLst/>
          </a:prstGeom>
        </p:spPr>
      </p:pic>
      <p:pic>
        <p:nvPicPr>
          <p:cNvPr id="63" name="Obrázok 62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8806440" y="1385335"/>
            <a:ext cx="1005927" cy="627942"/>
          </a:xfrm>
          <a:prstGeom prst="rect">
            <a:avLst/>
          </a:prstGeom>
        </p:spPr>
      </p:pic>
      <p:pic>
        <p:nvPicPr>
          <p:cNvPr id="64" name="Obrázok 63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4288325" y="5834192"/>
            <a:ext cx="1005927" cy="627942"/>
          </a:xfrm>
          <a:prstGeom prst="rect">
            <a:avLst/>
          </a:prstGeom>
        </p:spPr>
      </p:pic>
      <p:pic>
        <p:nvPicPr>
          <p:cNvPr id="65" name="Obrázok 64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8852656" y="4171039"/>
            <a:ext cx="1005927" cy="627942"/>
          </a:xfrm>
          <a:prstGeom prst="rect">
            <a:avLst/>
          </a:prstGeom>
        </p:spPr>
      </p:pic>
      <p:pic>
        <p:nvPicPr>
          <p:cNvPr id="66" name="Obrázok 65"/>
          <p:cNvPicPr>
            <a:picLocks noChangeAspect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145" y="4455603"/>
            <a:ext cx="335267" cy="447599"/>
          </a:xfrm>
          <a:prstGeom prst="rect">
            <a:avLst/>
          </a:prstGeom>
        </p:spPr>
      </p:pic>
      <p:pic>
        <p:nvPicPr>
          <p:cNvPr id="67" name="Obrázok 66"/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8001710" y="4289633"/>
            <a:ext cx="1209407" cy="627942"/>
          </a:xfrm>
          <a:prstGeom prst="rect">
            <a:avLst/>
          </a:prstGeom>
        </p:spPr>
      </p:pic>
      <p:pic>
        <p:nvPicPr>
          <p:cNvPr id="68" name="Obrázok 67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745" y="6001453"/>
            <a:ext cx="369900" cy="463022"/>
          </a:xfrm>
          <a:prstGeom prst="rect">
            <a:avLst/>
          </a:prstGeom>
        </p:spPr>
      </p:pic>
      <p:pic>
        <p:nvPicPr>
          <p:cNvPr id="70" name="Obrázok 69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11006893" y="5930598"/>
            <a:ext cx="774259" cy="627942"/>
          </a:xfrm>
          <a:prstGeom prst="rect">
            <a:avLst/>
          </a:prstGeom>
        </p:spPr>
      </p:pic>
      <p:pic>
        <p:nvPicPr>
          <p:cNvPr id="71" name="Obrázok 70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10743070" y="6012092"/>
            <a:ext cx="1005927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25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800" y="1247701"/>
            <a:ext cx="1581499" cy="1581499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301" y="1098825"/>
            <a:ext cx="1333442" cy="1921805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279" y="1088108"/>
            <a:ext cx="1160488" cy="1711332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563" y="1185863"/>
            <a:ext cx="1276714" cy="1793384"/>
          </a:xfrm>
          <a:prstGeom prst="rect">
            <a:avLst/>
          </a:prstGeom>
        </p:spPr>
      </p:pic>
      <p:sp>
        <p:nvSpPr>
          <p:cNvPr id="9" name="BlokTextu 8"/>
          <p:cNvSpPr txBox="1"/>
          <p:nvPr/>
        </p:nvSpPr>
        <p:spPr>
          <a:xfrm>
            <a:off x="1000368" y="1378071"/>
            <a:ext cx="301686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sk-SK" dirty="0" smtClean="0"/>
              <a:t>1</a:t>
            </a:r>
            <a:endParaRPr lang="sk-SK" dirty="0"/>
          </a:p>
        </p:txBody>
      </p:sp>
      <p:sp>
        <p:nvSpPr>
          <p:cNvPr id="10" name="BlokTextu 9"/>
          <p:cNvSpPr txBox="1"/>
          <p:nvPr/>
        </p:nvSpPr>
        <p:spPr>
          <a:xfrm>
            <a:off x="3736479" y="1412597"/>
            <a:ext cx="301686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sk-SK" dirty="0" smtClean="0"/>
              <a:t>2</a:t>
            </a:r>
            <a:endParaRPr lang="sk-SK" dirty="0"/>
          </a:p>
        </p:txBody>
      </p:sp>
      <p:sp>
        <p:nvSpPr>
          <p:cNvPr id="11" name="BlokTextu 10"/>
          <p:cNvSpPr txBox="1"/>
          <p:nvPr/>
        </p:nvSpPr>
        <p:spPr>
          <a:xfrm>
            <a:off x="6749311" y="1429914"/>
            <a:ext cx="301686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sk-SK" dirty="0" smtClean="0"/>
              <a:t>3</a:t>
            </a:r>
            <a:endParaRPr lang="sk-SK" dirty="0"/>
          </a:p>
        </p:txBody>
      </p:sp>
      <p:sp>
        <p:nvSpPr>
          <p:cNvPr id="12" name="BlokTextu 11"/>
          <p:cNvSpPr txBox="1"/>
          <p:nvPr/>
        </p:nvSpPr>
        <p:spPr>
          <a:xfrm>
            <a:off x="9721458" y="1412597"/>
            <a:ext cx="301686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sk-SK" dirty="0" smtClean="0"/>
              <a:t>4</a:t>
            </a:r>
            <a:endParaRPr lang="sk-SK" dirty="0"/>
          </a:p>
        </p:txBody>
      </p:sp>
      <p:pic>
        <p:nvPicPr>
          <p:cNvPr id="17" name="Obrázok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160" y="4208971"/>
            <a:ext cx="1469013" cy="1235881"/>
          </a:xfrm>
          <a:prstGeom prst="rect">
            <a:avLst/>
          </a:prstGeom>
        </p:spPr>
      </p:pic>
      <p:pic>
        <p:nvPicPr>
          <p:cNvPr id="19" name="Obrázok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805" y="4200935"/>
            <a:ext cx="1499891" cy="1261859"/>
          </a:xfrm>
          <a:prstGeom prst="rect">
            <a:avLst/>
          </a:prstGeom>
        </p:spPr>
      </p:pic>
      <p:pic>
        <p:nvPicPr>
          <p:cNvPr id="26" name="Obrázok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7843" y="4236285"/>
            <a:ext cx="1554307" cy="1307638"/>
          </a:xfrm>
          <a:prstGeom prst="rect">
            <a:avLst/>
          </a:prstGeom>
        </p:spPr>
      </p:pic>
      <p:pic>
        <p:nvPicPr>
          <p:cNvPr id="57" name="Obrázok 5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229" y="4144283"/>
            <a:ext cx="1441520" cy="1212751"/>
          </a:xfrm>
          <a:prstGeom prst="rect">
            <a:avLst/>
          </a:prstGeom>
        </p:spPr>
      </p:pic>
      <p:pic>
        <p:nvPicPr>
          <p:cNvPr id="58" name="Obrázok 5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3596" y="5438076"/>
            <a:ext cx="1221531" cy="1205667"/>
          </a:xfrm>
          <a:prstGeom prst="rect">
            <a:avLst/>
          </a:prstGeom>
        </p:spPr>
      </p:pic>
      <p:pic>
        <p:nvPicPr>
          <p:cNvPr id="59" name="Obrázok 5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189" y="5438076"/>
            <a:ext cx="1226399" cy="1205667"/>
          </a:xfrm>
          <a:prstGeom prst="rect">
            <a:avLst/>
          </a:prstGeom>
        </p:spPr>
      </p:pic>
      <p:pic>
        <p:nvPicPr>
          <p:cNvPr id="60" name="Obrázok 5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211" y="5529723"/>
            <a:ext cx="1202977" cy="1182641"/>
          </a:xfrm>
          <a:prstGeom prst="rect">
            <a:avLst/>
          </a:prstGeom>
        </p:spPr>
      </p:pic>
      <p:pic>
        <p:nvPicPr>
          <p:cNvPr id="61" name="Obrázok 6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141" y="5479394"/>
            <a:ext cx="1193462" cy="1175030"/>
          </a:xfrm>
          <a:prstGeom prst="rect">
            <a:avLst/>
          </a:prstGeom>
        </p:spPr>
      </p:pic>
      <p:pic>
        <p:nvPicPr>
          <p:cNvPr id="62" name="Obrázok 6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315" y="3077002"/>
            <a:ext cx="948873" cy="1169280"/>
          </a:xfrm>
          <a:prstGeom prst="rect">
            <a:avLst/>
          </a:prstGeom>
        </p:spPr>
      </p:pic>
      <p:pic>
        <p:nvPicPr>
          <p:cNvPr id="63" name="Obrázok 6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669" y="3092849"/>
            <a:ext cx="877704" cy="1081580"/>
          </a:xfrm>
          <a:prstGeom prst="rect">
            <a:avLst/>
          </a:prstGeom>
        </p:spPr>
      </p:pic>
      <p:pic>
        <p:nvPicPr>
          <p:cNvPr id="64" name="Obrázok 6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855" y="3088930"/>
            <a:ext cx="929512" cy="1145423"/>
          </a:xfrm>
          <a:prstGeom prst="rect">
            <a:avLst/>
          </a:prstGeom>
        </p:spPr>
      </p:pic>
      <p:pic>
        <p:nvPicPr>
          <p:cNvPr id="65" name="Obrázok 6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384" y="3164702"/>
            <a:ext cx="902286" cy="1115665"/>
          </a:xfrm>
          <a:prstGeom prst="rect">
            <a:avLst/>
          </a:prstGeom>
        </p:spPr>
      </p:pic>
      <p:sp>
        <p:nvSpPr>
          <p:cNvPr id="67" name="BlokTextu 66"/>
          <p:cNvSpPr txBox="1"/>
          <p:nvPr/>
        </p:nvSpPr>
        <p:spPr>
          <a:xfrm>
            <a:off x="314698" y="213229"/>
            <a:ext cx="112974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smtClean="0"/>
              <a:t>Veľkonočné zajačiky sa chystajú na šibačku a chcú, aby im to svedčalo. Priraď ku každému zajačikovi 3 kusy oblečenia</a:t>
            </a:r>
          </a:p>
          <a:p>
            <a:r>
              <a:rPr lang="sk-SK" b="1" dirty="0" smtClean="0"/>
              <a:t>s rovnakým vzorom. A teraz môžeš vybrané oblečenie vymaľovať. </a:t>
            </a:r>
            <a:endParaRPr lang="sk-SK" b="1" dirty="0"/>
          </a:p>
        </p:txBody>
      </p:sp>
    </p:spTree>
    <p:extLst>
      <p:ext uri="{BB962C8B-B14F-4D97-AF65-F5344CB8AC3E}">
        <p14:creationId xmlns:p14="http://schemas.microsoft.com/office/powerpoint/2010/main" val="18599647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lokTextu 2"/>
          <p:cNvSpPr txBox="1"/>
          <p:nvPr/>
        </p:nvSpPr>
        <p:spPr>
          <a:xfrm>
            <a:off x="749362" y="235857"/>
            <a:ext cx="99247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smtClean="0"/>
              <a:t>Mačička Mňau a veverička Terka pripravovali kraslice, aby mali čo dať šibačom, keď ich prídu navštíviť.</a:t>
            </a:r>
          </a:p>
          <a:p>
            <a:r>
              <a:rPr lang="sk-SK" b="1" dirty="0" smtClean="0"/>
              <a:t>Mačička Mňau ukladala svoje kraslice do košíka a veverička Terka ich ukladala do drevených misiek .</a:t>
            </a:r>
          </a:p>
          <a:p>
            <a:r>
              <a:rPr lang="sk-SK" b="1" dirty="0" smtClean="0">
                <a:solidFill>
                  <a:srgbClr val="FF0000"/>
                </a:solidFill>
              </a:rPr>
              <a:t>Vieš ktorá z nich pripravila viac kraslíc?</a:t>
            </a:r>
            <a:endParaRPr lang="sk-SK" b="1" dirty="0">
              <a:solidFill>
                <a:srgbClr val="FF0000"/>
              </a:solidFill>
            </a:endParaRPr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8487" y="956454"/>
            <a:ext cx="1243692" cy="1243692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0051" y="1672498"/>
            <a:ext cx="1693221" cy="865431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250" y="1944359"/>
            <a:ext cx="1772834" cy="901931"/>
          </a:xfrm>
          <a:prstGeom prst="rect">
            <a:avLst/>
          </a:prstGeom>
        </p:spPr>
      </p:pic>
      <p:pic>
        <p:nvPicPr>
          <p:cNvPr id="11" name="Obrázo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716" y="4808913"/>
            <a:ext cx="1935171" cy="1026622"/>
          </a:xfrm>
          <a:prstGeom prst="rect">
            <a:avLst/>
          </a:prstGeom>
        </p:spPr>
      </p:pic>
      <p:pic>
        <p:nvPicPr>
          <p:cNvPr id="12" name="Obrázok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6499" y="4902697"/>
            <a:ext cx="1870577" cy="939780"/>
          </a:xfrm>
          <a:prstGeom prst="rect">
            <a:avLst/>
          </a:prstGeom>
        </p:spPr>
      </p:pic>
      <p:pic>
        <p:nvPicPr>
          <p:cNvPr id="13" name="Obrázok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760" y="2958579"/>
            <a:ext cx="1670859" cy="832777"/>
          </a:xfrm>
          <a:prstGeom prst="rect">
            <a:avLst/>
          </a:prstGeom>
        </p:spPr>
      </p:pic>
      <p:pic>
        <p:nvPicPr>
          <p:cNvPr id="14" name="Obrázok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784" y="3374968"/>
            <a:ext cx="1892265" cy="897774"/>
          </a:xfrm>
          <a:prstGeom prst="rect">
            <a:avLst/>
          </a:prstGeom>
        </p:spPr>
      </p:pic>
      <p:pic>
        <p:nvPicPr>
          <p:cNvPr id="15" name="Obrázok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712" y="5060244"/>
            <a:ext cx="1255217" cy="1365566"/>
          </a:xfrm>
          <a:prstGeom prst="rect">
            <a:avLst/>
          </a:prstGeom>
        </p:spPr>
      </p:pic>
      <p:pic>
        <p:nvPicPr>
          <p:cNvPr id="16" name="Obrázok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237" y="3275214"/>
            <a:ext cx="1246115" cy="1355664"/>
          </a:xfrm>
          <a:prstGeom prst="rect">
            <a:avLst/>
          </a:prstGeom>
        </p:spPr>
      </p:pic>
      <p:pic>
        <p:nvPicPr>
          <p:cNvPr id="17" name="Obrázok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36" y="3275214"/>
            <a:ext cx="1347505" cy="1465968"/>
          </a:xfrm>
          <a:prstGeom prst="rect">
            <a:avLst/>
          </a:prstGeom>
        </p:spPr>
      </p:pic>
      <p:pic>
        <p:nvPicPr>
          <p:cNvPr id="18" name="Obrázok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99" y="4902698"/>
            <a:ext cx="1294656" cy="1408473"/>
          </a:xfrm>
          <a:prstGeom prst="rect">
            <a:avLst/>
          </a:prstGeom>
        </p:spPr>
      </p:pic>
      <p:pic>
        <p:nvPicPr>
          <p:cNvPr id="19" name="Obrázok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71918" y="1636162"/>
            <a:ext cx="1271598" cy="1220829"/>
          </a:xfrm>
          <a:prstGeom prst="rect">
            <a:avLst/>
          </a:prstGeom>
        </p:spPr>
      </p:pic>
      <p:pic>
        <p:nvPicPr>
          <p:cNvPr id="20" name="Obrázok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5883" y="1428361"/>
            <a:ext cx="1219306" cy="1109568"/>
          </a:xfrm>
          <a:prstGeom prst="rect">
            <a:avLst/>
          </a:prstGeom>
        </p:spPr>
      </p:pic>
      <p:pic>
        <p:nvPicPr>
          <p:cNvPr id="21" name="Obrázok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84244" y="4808913"/>
            <a:ext cx="1243692" cy="1359526"/>
          </a:xfrm>
          <a:prstGeom prst="rect">
            <a:avLst/>
          </a:prstGeom>
        </p:spPr>
      </p:pic>
      <p:pic>
        <p:nvPicPr>
          <p:cNvPr id="24" name="Obrázok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21872" y="3791771"/>
            <a:ext cx="329213" cy="432854"/>
          </a:xfrm>
          <a:prstGeom prst="rect">
            <a:avLst/>
          </a:prstGeom>
        </p:spPr>
      </p:pic>
      <p:pic>
        <p:nvPicPr>
          <p:cNvPr id="25" name="Obrázok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40917" y="3859968"/>
            <a:ext cx="329213" cy="432854"/>
          </a:xfrm>
          <a:prstGeom prst="rect">
            <a:avLst/>
          </a:prstGeom>
        </p:spPr>
      </p:pic>
      <p:pic>
        <p:nvPicPr>
          <p:cNvPr id="26" name="Obrázok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88716" y="1953779"/>
            <a:ext cx="329213" cy="432854"/>
          </a:xfrm>
          <a:prstGeom prst="rect">
            <a:avLst/>
          </a:prstGeom>
        </p:spPr>
      </p:pic>
      <p:pic>
        <p:nvPicPr>
          <p:cNvPr id="27" name="Obrázok 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89660" y="3828351"/>
            <a:ext cx="286537" cy="396274"/>
          </a:xfrm>
          <a:prstGeom prst="rect">
            <a:avLst/>
          </a:prstGeom>
        </p:spPr>
      </p:pic>
      <p:pic>
        <p:nvPicPr>
          <p:cNvPr id="28" name="Obrázok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37160" y="4925950"/>
            <a:ext cx="286537" cy="396274"/>
          </a:xfrm>
          <a:prstGeom prst="rect">
            <a:avLst/>
          </a:prstGeom>
        </p:spPr>
      </p:pic>
      <p:pic>
        <p:nvPicPr>
          <p:cNvPr id="29" name="Obrázok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17796" y="4969072"/>
            <a:ext cx="286537" cy="396274"/>
          </a:xfrm>
          <a:prstGeom prst="rect">
            <a:avLst/>
          </a:prstGeom>
        </p:spPr>
      </p:pic>
      <p:pic>
        <p:nvPicPr>
          <p:cNvPr id="33" name="Obrázok 3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58588" y="5250911"/>
            <a:ext cx="347502" cy="475529"/>
          </a:xfrm>
          <a:prstGeom prst="rect">
            <a:avLst/>
          </a:prstGeom>
        </p:spPr>
      </p:pic>
      <p:pic>
        <p:nvPicPr>
          <p:cNvPr id="34" name="Obrázok 3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96472" y="3350820"/>
            <a:ext cx="347502" cy="475529"/>
          </a:xfrm>
          <a:prstGeom prst="rect">
            <a:avLst/>
          </a:prstGeom>
        </p:spPr>
      </p:pic>
      <p:pic>
        <p:nvPicPr>
          <p:cNvPr id="35" name="Obrázok 3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14942" y="3374968"/>
            <a:ext cx="347502" cy="475529"/>
          </a:xfrm>
          <a:prstGeom prst="rect">
            <a:avLst/>
          </a:prstGeom>
        </p:spPr>
      </p:pic>
      <p:sp>
        <p:nvSpPr>
          <p:cNvPr id="37" name="Obláčik 36"/>
          <p:cNvSpPr/>
          <p:nvPr/>
        </p:nvSpPr>
        <p:spPr>
          <a:xfrm>
            <a:off x="4447192" y="1389431"/>
            <a:ext cx="2155523" cy="1109856"/>
          </a:xfrm>
          <a:prstGeom prst="cloudCallout">
            <a:avLst>
              <a:gd name="adj1" fmla="val 166206"/>
              <a:gd name="adj2" fmla="val -52845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b="1" dirty="0" smtClean="0">
                <a:solidFill>
                  <a:srgbClr val="FF0000"/>
                </a:solidFill>
              </a:rPr>
              <a:t>Len  či tých vajíčok bude dosť...</a:t>
            </a:r>
            <a:endParaRPr lang="sk-SK" b="1" dirty="0">
              <a:solidFill>
                <a:srgbClr val="FF0000"/>
              </a:solidFill>
            </a:endParaRPr>
          </a:p>
        </p:txBody>
      </p:sp>
      <p:pic>
        <p:nvPicPr>
          <p:cNvPr id="38" name="Obrázok 3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6151" y="5346193"/>
            <a:ext cx="365792" cy="463336"/>
          </a:xfrm>
          <a:prstGeom prst="rect">
            <a:avLst/>
          </a:prstGeom>
        </p:spPr>
      </p:pic>
      <p:pic>
        <p:nvPicPr>
          <p:cNvPr id="39" name="Obrázok 3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4730" y="5375266"/>
            <a:ext cx="365792" cy="463336"/>
          </a:xfrm>
          <a:prstGeom prst="rect">
            <a:avLst/>
          </a:prstGeom>
        </p:spPr>
      </p:pic>
      <p:pic>
        <p:nvPicPr>
          <p:cNvPr id="40" name="Obrázok 3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56005" y="5365346"/>
            <a:ext cx="365792" cy="463336"/>
          </a:xfrm>
          <a:prstGeom prst="rect">
            <a:avLst/>
          </a:prstGeom>
        </p:spPr>
      </p:pic>
      <p:pic>
        <p:nvPicPr>
          <p:cNvPr id="41" name="Obrázok 4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61582" y="2919663"/>
            <a:ext cx="365792" cy="463336"/>
          </a:xfrm>
          <a:prstGeom prst="rect">
            <a:avLst/>
          </a:prstGeom>
        </p:spPr>
      </p:pic>
      <p:pic>
        <p:nvPicPr>
          <p:cNvPr id="42" name="Obrázok 4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87543" y="2911631"/>
            <a:ext cx="365792" cy="463336"/>
          </a:xfrm>
          <a:prstGeom prst="rect">
            <a:avLst/>
          </a:prstGeom>
        </p:spPr>
      </p:pic>
      <p:pic>
        <p:nvPicPr>
          <p:cNvPr id="43" name="Obrázok 4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855883" y="4928649"/>
            <a:ext cx="335309" cy="445047"/>
          </a:xfrm>
          <a:prstGeom prst="rect">
            <a:avLst/>
          </a:prstGeom>
        </p:spPr>
      </p:pic>
      <p:pic>
        <p:nvPicPr>
          <p:cNvPr id="44" name="Obrázok 4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245617" y="4890201"/>
            <a:ext cx="335309" cy="445047"/>
          </a:xfrm>
          <a:prstGeom prst="rect">
            <a:avLst/>
          </a:prstGeom>
        </p:spPr>
      </p:pic>
      <p:pic>
        <p:nvPicPr>
          <p:cNvPr id="45" name="Obrázok 4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19237" y="5488675"/>
            <a:ext cx="335309" cy="445047"/>
          </a:xfrm>
          <a:prstGeom prst="rect">
            <a:avLst/>
          </a:prstGeom>
        </p:spPr>
      </p:pic>
      <p:pic>
        <p:nvPicPr>
          <p:cNvPr id="46" name="Obrázok 4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70011" y="5520503"/>
            <a:ext cx="335309" cy="445047"/>
          </a:xfrm>
          <a:prstGeom prst="rect">
            <a:avLst/>
          </a:prstGeom>
        </p:spPr>
      </p:pic>
      <p:pic>
        <p:nvPicPr>
          <p:cNvPr id="47" name="Obrázok 4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180619" y="4920299"/>
            <a:ext cx="335309" cy="44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0915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831273" y="1259379"/>
            <a:ext cx="27182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>
                <a:solidFill>
                  <a:srgbClr val="FF0000"/>
                </a:solidFill>
              </a:rPr>
              <a:t>Gazdiná aj gazdíčko,</a:t>
            </a:r>
          </a:p>
          <a:p>
            <a:r>
              <a:rPr lang="sk-SK" b="1" dirty="0" smtClean="0">
                <a:solidFill>
                  <a:srgbClr val="FF0000"/>
                </a:solidFill>
              </a:rPr>
              <a:t>dajte že nám vajíčko!</a:t>
            </a:r>
          </a:p>
          <a:p>
            <a:r>
              <a:rPr lang="sk-SK" b="1" dirty="0" smtClean="0">
                <a:solidFill>
                  <a:srgbClr val="FF0000"/>
                </a:solidFill>
              </a:rPr>
              <a:t>Jedno žlté, dve červené,</a:t>
            </a:r>
          </a:p>
          <a:p>
            <a:r>
              <a:rPr lang="sk-SK" b="1" dirty="0" smtClean="0">
                <a:solidFill>
                  <a:srgbClr val="FF0000"/>
                </a:solidFill>
              </a:rPr>
              <a:t>to je naše potešenie!</a:t>
            </a:r>
            <a:endParaRPr lang="sk-SK" b="1" dirty="0">
              <a:solidFill>
                <a:srgbClr val="FF0000"/>
              </a:solidFill>
            </a:endParaRPr>
          </a:p>
        </p:txBody>
      </p:sp>
      <p:sp>
        <p:nvSpPr>
          <p:cNvPr id="3" name="BlokTextu 2"/>
          <p:cNvSpPr txBox="1"/>
          <p:nvPr/>
        </p:nvSpPr>
        <p:spPr>
          <a:xfrm>
            <a:off x="623454" y="226505"/>
            <a:ext cx="44849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smtClean="0"/>
              <a:t>Ktoré polovice vajíčok – kraslíc patria k sebe?</a:t>
            </a:r>
          </a:p>
          <a:p>
            <a:r>
              <a:rPr lang="sk-SK" b="1" dirty="0" smtClean="0">
                <a:solidFill>
                  <a:srgbClr val="FF0000"/>
                </a:solidFill>
              </a:rPr>
              <a:t>Spoj ich čiarami.</a:t>
            </a:r>
            <a:endParaRPr lang="sk-SK" b="1" dirty="0">
              <a:solidFill>
                <a:srgbClr val="FF0000"/>
              </a:solidFill>
            </a:endParaRPr>
          </a:p>
        </p:txBody>
      </p:sp>
      <p:sp>
        <p:nvSpPr>
          <p:cNvPr id="4" name="BlokTextu 3"/>
          <p:cNvSpPr txBox="1"/>
          <p:nvPr/>
        </p:nvSpPr>
        <p:spPr>
          <a:xfrm>
            <a:off x="8445731" y="2111433"/>
            <a:ext cx="26307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smtClean="0">
                <a:solidFill>
                  <a:schemeClr val="accent6">
                    <a:lumMod val="50000"/>
                  </a:schemeClr>
                </a:solidFill>
              </a:rPr>
              <a:t>Želáme vám zdravíčko,</a:t>
            </a:r>
          </a:p>
          <a:p>
            <a:r>
              <a:rPr lang="sk-SK" b="1" dirty="0" smtClean="0">
                <a:solidFill>
                  <a:schemeClr val="accent6">
                    <a:lumMod val="50000"/>
                  </a:schemeClr>
                </a:solidFill>
              </a:rPr>
              <a:t>dajte chlapcom vajíčko!</a:t>
            </a:r>
          </a:p>
          <a:p>
            <a:r>
              <a:rPr lang="sk-SK" b="1" dirty="0" smtClean="0">
                <a:solidFill>
                  <a:schemeClr val="accent6">
                    <a:lumMod val="50000"/>
                  </a:schemeClr>
                </a:solidFill>
              </a:rPr>
              <a:t>Na korbáčik pekné mašle,</a:t>
            </a:r>
          </a:p>
          <a:p>
            <a:r>
              <a:rPr lang="sk-SK" b="1" dirty="0" smtClean="0">
                <a:solidFill>
                  <a:schemeClr val="accent6">
                    <a:lumMod val="50000"/>
                  </a:schemeClr>
                </a:solidFill>
              </a:rPr>
              <a:t>vyšibeme dievča vaše.</a:t>
            </a:r>
            <a:endParaRPr lang="sk-SK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7065818" y="365004"/>
            <a:ext cx="49058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smtClean="0">
                <a:solidFill>
                  <a:srgbClr val="FF0000"/>
                </a:solidFill>
              </a:rPr>
              <a:t>Vajíčka, vajíčka...Vieš, od koho ich vlastne máme?</a:t>
            </a:r>
          </a:p>
          <a:p>
            <a:r>
              <a:rPr lang="sk-SK" b="1" dirty="0" smtClean="0"/>
              <a:t>Zakrúžkuj zviera, od ktorého máme vajíčka.</a:t>
            </a:r>
            <a:endParaRPr lang="sk-SK" b="1" dirty="0"/>
          </a:p>
        </p:txBody>
      </p:sp>
      <p:pic>
        <p:nvPicPr>
          <p:cNvPr id="7" name="Obrázo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365" y="3660267"/>
            <a:ext cx="2117400" cy="1503185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516" y="4739835"/>
            <a:ext cx="1252089" cy="1455918"/>
          </a:xfrm>
          <a:prstGeom prst="rect">
            <a:avLst/>
          </a:prstGeom>
        </p:spPr>
      </p:pic>
      <p:pic>
        <p:nvPicPr>
          <p:cNvPr id="11" name="Obrázo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818" y="5232160"/>
            <a:ext cx="1047404" cy="1384788"/>
          </a:xfrm>
          <a:prstGeom prst="rect">
            <a:avLst/>
          </a:prstGeom>
        </p:spPr>
      </p:pic>
      <p:pic>
        <p:nvPicPr>
          <p:cNvPr id="12" name="Obrázok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922" y="2004476"/>
            <a:ext cx="1655791" cy="1655791"/>
          </a:xfrm>
          <a:prstGeom prst="rect">
            <a:avLst/>
          </a:prstGeom>
        </p:spPr>
      </p:pic>
      <p:pic>
        <p:nvPicPr>
          <p:cNvPr id="17" name="Obrázok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454" y="3408466"/>
            <a:ext cx="1323675" cy="830800"/>
          </a:xfrm>
          <a:prstGeom prst="rect">
            <a:avLst/>
          </a:prstGeom>
          <a:ln w="19050">
            <a:noFill/>
          </a:ln>
        </p:spPr>
      </p:pic>
      <p:pic>
        <p:nvPicPr>
          <p:cNvPr id="18" name="Obrázok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70149" y="3764468"/>
            <a:ext cx="1278956" cy="786133"/>
          </a:xfrm>
          <a:prstGeom prst="rect">
            <a:avLst/>
          </a:prstGeom>
          <a:ln w="28575">
            <a:noFill/>
          </a:ln>
        </p:spPr>
      </p:pic>
      <p:pic>
        <p:nvPicPr>
          <p:cNvPr id="20" name="Obrázok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90957" y="2111433"/>
            <a:ext cx="1105912" cy="785983"/>
          </a:xfrm>
          <a:prstGeom prst="rect">
            <a:avLst/>
          </a:prstGeom>
        </p:spPr>
      </p:pic>
      <p:pic>
        <p:nvPicPr>
          <p:cNvPr id="21" name="Obrázok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1477" y="5562323"/>
            <a:ext cx="1105911" cy="724461"/>
          </a:xfrm>
          <a:prstGeom prst="rect">
            <a:avLst/>
          </a:prstGeom>
        </p:spPr>
      </p:pic>
      <p:pic>
        <p:nvPicPr>
          <p:cNvPr id="23" name="Obrázok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28838" y="5802561"/>
            <a:ext cx="1010644" cy="741467"/>
          </a:xfrm>
          <a:prstGeom prst="rect">
            <a:avLst/>
          </a:prstGeom>
        </p:spPr>
      </p:pic>
      <p:pic>
        <p:nvPicPr>
          <p:cNvPr id="24" name="Obrázok 2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63994" y="3438401"/>
            <a:ext cx="1028531" cy="652133"/>
          </a:xfrm>
          <a:prstGeom prst="rect">
            <a:avLst/>
          </a:prstGeom>
        </p:spPr>
      </p:pic>
      <p:pic>
        <p:nvPicPr>
          <p:cNvPr id="26" name="Obrázok 2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24879" y="4542469"/>
            <a:ext cx="1393010" cy="965608"/>
          </a:xfrm>
          <a:prstGeom prst="rect">
            <a:avLst/>
          </a:prstGeom>
        </p:spPr>
      </p:pic>
      <p:pic>
        <p:nvPicPr>
          <p:cNvPr id="27" name="Obrázok 2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58162" y="5163452"/>
            <a:ext cx="1393009" cy="93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0520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1194262" y="109415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k-SK" b="1" dirty="0"/>
              <a:t>Zdroj: </a:t>
            </a:r>
            <a:r>
              <a:rPr lang="sk-SK" dirty="0"/>
              <a:t>Macko Pusík</a:t>
            </a:r>
            <a:r>
              <a:rPr lang="sk-SK" i="1" dirty="0"/>
              <a:t>. </a:t>
            </a:r>
            <a:r>
              <a:rPr lang="sk-SK" i="1" dirty="0" smtClean="0"/>
              <a:t>Bello, alebo veľkonočný zajačik? </a:t>
            </a:r>
            <a:r>
              <a:rPr lang="sk-SK" dirty="0" smtClean="0"/>
              <a:t>Str. 4-5 , Bratislava</a:t>
            </a:r>
            <a:r>
              <a:rPr lang="sk-SK" dirty="0"/>
              <a:t>: Mediaprint Kapa</a:t>
            </a:r>
            <a:r>
              <a:rPr lang="sk-SK" dirty="0" smtClean="0"/>
              <a:t>. Rolf Kauka´s ,Číslo 3 </a:t>
            </a:r>
            <a:r>
              <a:rPr lang="sk-SK" dirty="0"/>
              <a:t>– </a:t>
            </a:r>
            <a:r>
              <a:rPr lang="sk-SK" dirty="0" smtClean="0"/>
              <a:t>Marec </a:t>
            </a:r>
            <a:r>
              <a:rPr lang="sk-SK" dirty="0"/>
              <a:t>2018. ISSN 1210-8030 </a:t>
            </a:r>
          </a:p>
        </p:txBody>
      </p:sp>
    </p:spTree>
    <p:extLst>
      <p:ext uri="{BB962C8B-B14F-4D97-AF65-F5344CB8AC3E}">
        <p14:creationId xmlns:p14="http://schemas.microsoft.com/office/powerpoint/2010/main" val="17500860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3732415" y="249488"/>
            <a:ext cx="3249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smtClean="0"/>
              <a:t>Bello, alebo veľkonočný zajačik?</a:t>
            </a:r>
            <a:endParaRPr lang="sk-SK" b="1" dirty="0"/>
          </a:p>
        </p:txBody>
      </p:sp>
      <p:pic>
        <p:nvPicPr>
          <p:cNvPr id="9" name="Obrázo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880" y="903919"/>
            <a:ext cx="6741621" cy="3792161"/>
          </a:xfrm>
          <a:prstGeom prst="rect">
            <a:avLst/>
          </a:prstGeom>
        </p:spPr>
      </p:pic>
      <p:sp>
        <p:nvSpPr>
          <p:cNvPr id="10" name="BlokTextu 9"/>
          <p:cNvSpPr txBox="1"/>
          <p:nvPr/>
        </p:nvSpPr>
        <p:spPr>
          <a:xfrm>
            <a:off x="211514" y="4981179"/>
            <a:ext cx="1181381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smtClean="0"/>
              <a:t>Bola nedeľa a doma u Pusíka prebiehali posledné prípravy na zajtrajší Veľkonočný pondelok. Myška Mimi premenila</a:t>
            </a:r>
          </a:p>
          <a:p>
            <a:r>
              <a:rPr lang="sk-SK" b="1" dirty="0" smtClean="0"/>
              <a:t> kuchyňu na veľkonočnú dieľňu a piekla sladké sušienky. Macko Pusík dal do vázy niekoľko vetvičiek a zdobil ich farebnými</a:t>
            </a:r>
          </a:p>
          <a:p>
            <a:r>
              <a:rPr lang="sk-SK" b="1" dirty="0" smtClean="0"/>
              <a:t> vajíčkami. Zajačik Hops maľoval kraslice. Len Bello sedel nad prázdnym papierom a dumal. Chcel namaľovať pekný</a:t>
            </a:r>
          </a:p>
          <a:p>
            <a:r>
              <a:rPr lang="sk-SK" b="1" dirty="0" smtClean="0"/>
              <a:t> veľkonočný obrázok, ale veľmi mu to nešlo. Najradšej by bol aspoň na chvíľku veľkonočným zajačikom. Poschovával by </a:t>
            </a:r>
          </a:p>
          <a:p>
            <a:r>
              <a:rPr lang="sk-SK" b="1" dirty="0" smtClean="0"/>
              <a:t>nejaké sladkosti a potom by sa pozeral, ako ich ostatní hľadajú. To by bola zábava!</a:t>
            </a:r>
            <a:endParaRPr lang="sk-SK" b="1" dirty="0"/>
          </a:p>
        </p:txBody>
      </p:sp>
    </p:spTree>
    <p:extLst>
      <p:ext uri="{BB962C8B-B14F-4D97-AF65-F5344CB8AC3E}">
        <p14:creationId xmlns:p14="http://schemas.microsoft.com/office/powerpoint/2010/main" val="1696543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423949" y="5272859"/>
            <a:ext cx="115131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/>
              <a:t>A pretože sa Bellovi ten nápad naozaj zapáčil, rozhodol sa, že sa na veľkonočného zajačika naozaj zahrá.</a:t>
            </a:r>
          </a:p>
          <a:p>
            <a:r>
              <a:rPr lang="sk-SK" b="1" dirty="0" smtClean="0"/>
              <a:t>Prekĺzol do komory a našiel tam všetko, čo potreboval – cukríky, marcipánové pralinky, kraslice od Hopsa a čokoládové figúrky. Keď sa ostatní vybrali na veľkonočnú prechádzku, pustil sa náš veľkonočný zajačik do práce. Jedno vajíčko strčil pod posteľ, niekoľko cukríkov nasypal  v kúpelni do vane, pralinky schoval Mimi do papučiek a čokoládovú figúrku do trúby v kuchyni.</a:t>
            </a:r>
            <a:endParaRPr lang="sk-SK" b="1" dirty="0"/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0706" y1="8906" x2="77129" y2="12468"/>
                        <a14:foregroundMark x1="50608" y1="36896" x2="50608" y2="36896"/>
                        <a14:foregroundMark x1="87105" y1="34860" x2="90998" y2="91094"/>
                        <a14:foregroundMark x1="9489" y1="14504" x2="71776" y2="19338"/>
                        <a14:foregroundMark x1="81022" y1="20102" x2="81022" y2="201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628" y="2677333"/>
            <a:ext cx="2505673" cy="2395936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771" y="2860615"/>
            <a:ext cx="1609483" cy="1749704"/>
          </a:xfrm>
          <a:prstGeom prst="rect">
            <a:avLst/>
          </a:prstGeom>
        </p:spPr>
      </p:pic>
      <p:pic>
        <p:nvPicPr>
          <p:cNvPr id="11" name="Obrázo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999" y="2810759"/>
            <a:ext cx="646232" cy="330296"/>
          </a:xfrm>
          <a:prstGeom prst="rect">
            <a:avLst/>
          </a:prstGeom>
        </p:spPr>
      </p:pic>
      <p:pic>
        <p:nvPicPr>
          <p:cNvPr id="12" name="Obrázok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48421" y="2697703"/>
            <a:ext cx="430554" cy="269942"/>
          </a:xfrm>
          <a:prstGeom prst="rect">
            <a:avLst/>
          </a:prstGeom>
        </p:spPr>
      </p:pic>
      <p:sp>
        <p:nvSpPr>
          <p:cNvPr id="13" name="Oválna bublina 12"/>
          <p:cNvSpPr/>
          <p:nvPr/>
        </p:nvSpPr>
        <p:spPr>
          <a:xfrm>
            <a:off x="2498999" y="1490311"/>
            <a:ext cx="2346853" cy="907061"/>
          </a:xfrm>
          <a:prstGeom prst="wedgeEllipseCallout">
            <a:avLst>
              <a:gd name="adj1" fmla="val -45273"/>
              <a:gd name="adj2" fmla="val 43255"/>
            </a:avLst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b="1" dirty="0" smtClean="0">
                <a:solidFill>
                  <a:schemeClr val="tx1"/>
                </a:solidFill>
              </a:rPr>
              <a:t>To by bolo prekvapenie!</a:t>
            </a:r>
            <a:endParaRPr lang="sk-SK" b="1" dirty="0">
              <a:solidFill>
                <a:schemeClr val="tx1"/>
              </a:solidFill>
            </a:endParaRPr>
          </a:p>
        </p:txBody>
      </p:sp>
      <p:pic>
        <p:nvPicPr>
          <p:cNvPr id="28" name="Obrázok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189" y="531062"/>
            <a:ext cx="801043" cy="696683"/>
          </a:xfrm>
          <a:prstGeom prst="rect">
            <a:avLst/>
          </a:prstGeom>
        </p:spPr>
      </p:pic>
      <p:sp>
        <p:nvSpPr>
          <p:cNvPr id="31" name="Obláčik 30"/>
          <p:cNvSpPr/>
          <p:nvPr/>
        </p:nvSpPr>
        <p:spPr>
          <a:xfrm>
            <a:off x="2121330" y="183071"/>
            <a:ext cx="1742053" cy="1250712"/>
          </a:xfrm>
          <a:prstGeom prst="cloudCallout">
            <a:avLst>
              <a:gd name="adj1" fmla="val -37057"/>
              <a:gd name="adj2" fmla="val 82439"/>
            </a:avLst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pic>
        <p:nvPicPr>
          <p:cNvPr id="32" name="Obrázok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999" y="379401"/>
            <a:ext cx="827400" cy="928303"/>
          </a:xfrm>
          <a:prstGeom prst="rect">
            <a:avLst/>
          </a:prstGeom>
        </p:spPr>
      </p:pic>
      <p:pic>
        <p:nvPicPr>
          <p:cNvPr id="33" name="Obrázok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0436" y="1922361"/>
            <a:ext cx="1112862" cy="1207113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703" y="1192263"/>
            <a:ext cx="2816810" cy="891136"/>
          </a:xfrm>
          <a:prstGeom prst="rect">
            <a:avLst/>
          </a:prstGeom>
        </p:spPr>
      </p:pic>
      <p:pic>
        <p:nvPicPr>
          <p:cNvPr id="36" name="Obrázok 3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90747">
            <a:off x="7108327" y="1314868"/>
            <a:ext cx="402371" cy="560881"/>
          </a:xfrm>
          <a:prstGeom prst="rect">
            <a:avLst/>
          </a:prstGeom>
        </p:spPr>
      </p:pic>
      <p:pic>
        <p:nvPicPr>
          <p:cNvPr id="37" name="Obrázok 3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526" y="623248"/>
            <a:ext cx="2347163" cy="1322947"/>
          </a:xfrm>
          <a:prstGeom prst="rect">
            <a:avLst/>
          </a:prstGeom>
        </p:spPr>
      </p:pic>
      <p:sp>
        <p:nvSpPr>
          <p:cNvPr id="38" name="Skosenie 37"/>
          <p:cNvSpPr/>
          <p:nvPr/>
        </p:nvSpPr>
        <p:spPr>
          <a:xfrm>
            <a:off x="5000662" y="9287"/>
            <a:ext cx="3566892" cy="2445652"/>
          </a:xfrm>
          <a:prstGeom prst="bevel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40" name="Skosenie 39"/>
          <p:cNvSpPr/>
          <p:nvPr/>
        </p:nvSpPr>
        <p:spPr>
          <a:xfrm>
            <a:off x="8863409" y="889462"/>
            <a:ext cx="3239921" cy="2199193"/>
          </a:xfrm>
          <a:prstGeom prst="bevel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pic>
        <p:nvPicPr>
          <p:cNvPr id="41" name="Obrázok 40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2414" y="1227745"/>
            <a:ext cx="1840240" cy="1840240"/>
          </a:xfrm>
          <a:prstGeom prst="rect">
            <a:avLst/>
          </a:prstGeom>
        </p:spPr>
      </p:pic>
      <p:pic>
        <p:nvPicPr>
          <p:cNvPr id="42" name="Obrázok 4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3083" y="2012098"/>
            <a:ext cx="371791" cy="271533"/>
          </a:xfrm>
          <a:prstGeom prst="rect">
            <a:avLst/>
          </a:prstGeom>
        </p:spPr>
      </p:pic>
      <p:pic>
        <p:nvPicPr>
          <p:cNvPr id="43" name="Obrázok 4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13038">
            <a:off x="10343407" y="2008415"/>
            <a:ext cx="371888" cy="274344"/>
          </a:xfrm>
          <a:prstGeom prst="rect">
            <a:avLst/>
          </a:prstGeom>
        </p:spPr>
      </p:pic>
      <p:pic>
        <p:nvPicPr>
          <p:cNvPr id="44" name="Obrázok 4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93017">
            <a:off x="9898957" y="1946417"/>
            <a:ext cx="371888" cy="274344"/>
          </a:xfrm>
          <a:prstGeom prst="rect">
            <a:avLst/>
          </a:prstGeom>
        </p:spPr>
      </p:pic>
      <p:pic>
        <p:nvPicPr>
          <p:cNvPr id="45" name="Obrázok 4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833" y="1873520"/>
            <a:ext cx="371888" cy="274344"/>
          </a:xfrm>
          <a:prstGeom prst="rect">
            <a:avLst/>
          </a:prstGeom>
        </p:spPr>
      </p:pic>
      <p:pic>
        <p:nvPicPr>
          <p:cNvPr id="46" name="Obrázok 4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5468" y="1274459"/>
            <a:ext cx="694812" cy="683193"/>
          </a:xfrm>
          <a:prstGeom prst="rect">
            <a:avLst/>
          </a:prstGeom>
        </p:spPr>
      </p:pic>
      <p:pic>
        <p:nvPicPr>
          <p:cNvPr id="47" name="Obrázok 4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673" y="2004366"/>
            <a:ext cx="914402" cy="743714"/>
          </a:xfrm>
          <a:prstGeom prst="rect">
            <a:avLst/>
          </a:prstGeom>
        </p:spPr>
      </p:pic>
      <p:pic>
        <p:nvPicPr>
          <p:cNvPr id="48" name="Obrázok 4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2450" y="2313822"/>
            <a:ext cx="187830" cy="171308"/>
          </a:xfrm>
          <a:prstGeom prst="rect">
            <a:avLst/>
          </a:prstGeom>
        </p:spPr>
      </p:pic>
      <p:sp>
        <p:nvSpPr>
          <p:cNvPr id="50" name="Skosenie 49"/>
          <p:cNvSpPr/>
          <p:nvPr/>
        </p:nvSpPr>
        <p:spPr>
          <a:xfrm>
            <a:off x="5212080" y="2677333"/>
            <a:ext cx="3211533" cy="2395936"/>
          </a:xfrm>
          <a:prstGeom prst="bevel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pic>
        <p:nvPicPr>
          <p:cNvPr id="51" name="Obrázok 50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989" y="3780305"/>
            <a:ext cx="1539309" cy="868070"/>
          </a:xfrm>
          <a:prstGeom prst="rect">
            <a:avLst/>
          </a:prstGeom>
        </p:spPr>
      </p:pic>
      <p:pic>
        <p:nvPicPr>
          <p:cNvPr id="52" name="Obrázok 5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706" y="3004090"/>
            <a:ext cx="668847" cy="665018"/>
          </a:xfrm>
          <a:prstGeom prst="rect">
            <a:avLst/>
          </a:prstGeom>
        </p:spPr>
      </p:pic>
      <p:pic>
        <p:nvPicPr>
          <p:cNvPr id="53" name="Obrázok 52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110" y="4122936"/>
            <a:ext cx="357994" cy="431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7608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448888" y="781396"/>
            <a:ext cx="11466280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smtClean="0"/>
              <a:t>Na druhý deň bol už od skorého rána celý nedočkavý. Bol zvedavý, či kamaráti nájdu všetky dobroty. A keď Pusík </a:t>
            </a:r>
          </a:p>
          <a:p>
            <a:r>
              <a:rPr lang="sk-SK" b="1" dirty="0" smtClean="0"/>
              <a:t>a Mimi konečne vstali, hneď im o svojom  prekvapení povedal. „No tak poďte hľadať!“ zavelil macko a spolu s myškou </a:t>
            </a:r>
          </a:p>
          <a:p>
            <a:r>
              <a:rPr lang="sk-SK" b="1" dirty="0" smtClean="0"/>
              <a:t>sa vybrali na prieskum domu. Najprv spolu našli veľkonočné vajíčko pod posteľou a potom myška Mimi objavila sladké</a:t>
            </a:r>
          </a:p>
          <a:p>
            <a:r>
              <a:rPr lang="sk-SK" b="1" dirty="0" smtClean="0"/>
              <a:t> prekvapenie v papučkách. „A teraz poďme na sušienky, práve som ich dala do trúby!“ zavolala na nich veselo. </a:t>
            </a:r>
          </a:p>
          <a:p>
            <a:r>
              <a:rPr lang="sk-SK" b="1" dirty="0" smtClean="0"/>
              <a:t>„K nim sa budú hodiť pralinky. Na veľkú noc totiž sladkého nikdy nie je dosť!“</a:t>
            </a:r>
          </a:p>
          <a:p>
            <a:r>
              <a:rPr lang="sk-SK" b="1" dirty="0" smtClean="0"/>
              <a:t>Keď však chcela vybrať plech so sušienkami z trúby, poriadne sa naľakala. „Čo je to? Kakao?“ Vtom sa Bello chytil za</a:t>
            </a:r>
          </a:p>
          <a:p>
            <a:r>
              <a:rPr lang="sk-SK" b="1" dirty="0" smtClean="0"/>
              <a:t>hlavu. Pri pečení sušienok sa čokoláda v jeho veľkonočnej skrýši roztiekla. „Chcel som vám len urobiť radosť,“ povedal</a:t>
            </a:r>
          </a:p>
          <a:p>
            <a:r>
              <a:rPr lang="sk-SK" b="1" dirty="0" smtClean="0"/>
              <a:t>smutne. Ale Mimi len mávla rukou. „Veď to vôbec neprekáža. Aj tak som chcela sušienky poliať čokoládovou polevou,</a:t>
            </a:r>
          </a:p>
          <a:p>
            <a:r>
              <a:rPr lang="sk-SK" b="1" dirty="0" smtClean="0"/>
              <a:t>tak si ich do nej budeme rovno namáčať,“ zasmiala sa. Keď to však chcel Bello vyskúšať, ozval sa prenikavý výkrik.</a:t>
            </a:r>
            <a:endParaRPr lang="sk-SK" b="1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480" y="3578053"/>
            <a:ext cx="3951180" cy="2950314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514" y="4455621"/>
            <a:ext cx="2284335" cy="1296270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164" y="5268086"/>
            <a:ext cx="1815088" cy="826028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572" y="4455622"/>
            <a:ext cx="1514364" cy="1638492"/>
          </a:xfrm>
          <a:prstGeom prst="rect">
            <a:avLst/>
          </a:prstGeom>
        </p:spPr>
      </p:pic>
      <p:sp>
        <p:nvSpPr>
          <p:cNvPr id="8" name="Výbuch 2 7"/>
          <p:cNvSpPr/>
          <p:nvPr/>
        </p:nvSpPr>
        <p:spPr>
          <a:xfrm>
            <a:off x="3295137" y="5583548"/>
            <a:ext cx="221147" cy="168344"/>
          </a:xfrm>
          <a:prstGeom prst="irregularSeal2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9" name="24-cípa hviezda 8"/>
          <p:cNvSpPr/>
          <p:nvPr/>
        </p:nvSpPr>
        <p:spPr>
          <a:xfrm>
            <a:off x="3739970" y="5583548"/>
            <a:ext cx="158184" cy="168343"/>
          </a:xfrm>
          <a:prstGeom prst="star24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1" name="Slza 10"/>
          <p:cNvSpPr/>
          <p:nvPr/>
        </p:nvSpPr>
        <p:spPr>
          <a:xfrm rot="7122715">
            <a:off x="4162870" y="5723153"/>
            <a:ext cx="153014" cy="110304"/>
          </a:xfrm>
          <a:prstGeom prst="teardrop">
            <a:avLst>
              <a:gd name="adj" fmla="val 132727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pic>
        <p:nvPicPr>
          <p:cNvPr id="12" name="Obrázok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759" y="5442147"/>
            <a:ext cx="140220" cy="225572"/>
          </a:xfrm>
          <a:prstGeom prst="rect">
            <a:avLst/>
          </a:prstGeom>
        </p:spPr>
      </p:pic>
      <p:sp>
        <p:nvSpPr>
          <p:cNvPr id="13" name="Ovál 12"/>
          <p:cNvSpPr/>
          <p:nvPr/>
        </p:nvSpPr>
        <p:spPr>
          <a:xfrm>
            <a:off x="3056091" y="5839365"/>
            <a:ext cx="45719" cy="83102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pic>
        <p:nvPicPr>
          <p:cNvPr id="14" name="Obrázok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894" y="5942711"/>
            <a:ext cx="60965" cy="97544"/>
          </a:xfrm>
          <a:prstGeom prst="rect">
            <a:avLst/>
          </a:prstGeom>
        </p:spPr>
      </p:pic>
      <p:pic>
        <p:nvPicPr>
          <p:cNvPr id="15" name="Obrázok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07417" y="4760524"/>
            <a:ext cx="1368486" cy="1841152"/>
          </a:xfrm>
          <a:prstGeom prst="rect">
            <a:avLst/>
          </a:prstGeom>
        </p:spPr>
      </p:pic>
      <p:pic>
        <p:nvPicPr>
          <p:cNvPr id="16" name="Obrázok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75" y="5333868"/>
            <a:ext cx="1420491" cy="1524132"/>
          </a:xfrm>
          <a:prstGeom prst="rect">
            <a:avLst/>
          </a:prstGeom>
        </p:spPr>
      </p:pic>
      <p:sp>
        <p:nvSpPr>
          <p:cNvPr id="17" name="Oválna bublina 16"/>
          <p:cNvSpPr/>
          <p:nvPr/>
        </p:nvSpPr>
        <p:spPr>
          <a:xfrm>
            <a:off x="7957114" y="3715789"/>
            <a:ext cx="1802027" cy="922713"/>
          </a:xfrm>
          <a:prstGeom prst="wedgeEllipseCallou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b="1" dirty="0" smtClean="0">
                <a:solidFill>
                  <a:schemeClr val="tx1"/>
                </a:solidFill>
              </a:rPr>
              <a:t>Trošku sa to roztieklo....</a:t>
            </a:r>
            <a:endParaRPr lang="sk-SK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832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lokTextu 2"/>
          <p:cNvSpPr txBox="1"/>
          <p:nvPr/>
        </p:nvSpPr>
        <p:spPr>
          <a:xfrm>
            <a:off x="161893" y="5395947"/>
            <a:ext cx="114325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smtClean="0"/>
              <a:t>Všetci traja rýchlo bežali do kúpeľne, odkiaľ sa ozývalo volanie. Vo vani sedel Hops a hneval sa: „Čo to má znamenať?</a:t>
            </a:r>
          </a:p>
          <a:p>
            <a:r>
              <a:rPr lang="sk-SK" b="1" dirty="0" smtClean="0"/>
              <a:t>Kožúšok mám celý polepený! Komu napadlo sypať do vane cukríky?“ Skôr než sa však Bello stihol priznať, že to bol on,</a:t>
            </a:r>
          </a:p>
          <a:p>
            <a:r>
              <a:rPr lang="sk-SK" b="1" dirty="0" smtClean="0"/>
              <a:t>skočila mu do reči Mimi: „To mohol byť jedine veľkonočný zajačik!“ Teraz sa už začal smiať aj Hops. Očistil si kožuštek </a:t>
            </a:r>
          </a:p>
          <a:p>
            <a:r>
              <a:rPr lang="sk-SK" b="1" dirty="0" smtClean="0"/>
              <a:t>a ponáhľal sa za ostatnými do záhrady. </a:t>
            </a:r>
            <a:endParaRPr lang="sk-SK" b="1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647" y="67652"/>
            <a:ext cx="6854975" cy="5361096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08713" y="3160730"/>
            <a:ext cx="1323327" cy="1841152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42907" y="3656148"/>
            <a:ext cx="1269078" cy="1524132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6649" y="2078181"/>
            <a:ext cx="1280160" cy="1341823"/>
          </a:xfrm>
          <a:prstGeom prst="rect">
            <a:avLst/>
          </a:prstGeom>
        </p:spPr>
      </p:pic>
      <p:sp>
        <p:nvSpPr>
          <p:cNvPr id="8" name="Oválna bublina 7"/>
          <p:cNvSpPr/>
          <p:nvPr/>
        </p:nvSpPr>
        <p:spPr>
          <a:xfrm>
            <a:off x="10046809" y="1812174"/>
            <a:ext cx="1917759" cy="1348556"/>
          </a:xfrm>
          <a:prstGeom prst="wedgeEllipseCallout">
            <a:avLst>
              <a:gd name="adj1" fmla="val -61018"/>
              <a:gd name="adj2" fmla="val 25586"/>
            </a:avLst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600" b="1" dirty="0" smtClean="0">
                <a:solidFill>
                  <a:schemeClr val="tx1"/>
                </a:solidFill>
              </a:rPr>
              <a:t>Ty nepoznáš cukríkovú penu do kúpeľa?</a:t>
            </a:r>
            <a:endParaRPr lang="sk-SK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4621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513514" y="5763282"/>
            <a:ext cx="111268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smtClean="0"/>
              <a:t>Mamička Mňau zatiaľ rozložila piknikovú deku a pripravila na ňu Mimine sušienky, Bellovu roztečenú čokoládu,</a:t>
            </a:r>
          </a:p>
          <a:p>
            <a:r>
              <a:rPr lang="sk-SK" b="1" dirty="0" smtClean="0"/>
              <a:t> cukríky a pralinky. „Veľká noc je super!“ pochvaľoval si Pusík a strčil si do papuľky sladkú sušienku. „Naozaj, takýto </a:t>
            </a:r>
          </a:p>
          <a:p>
            <a:r>
              <a:rPr lang="sk-SK" b="1" dirty="0" smtClean="0"/>
              <a:t>Veselý Veľkonočný pondelok sme už dlho nemali. A môže za to náš veľkonočný zajačik!“</a:t>
            </a:r>
            <a:endParaRPr lang="sk-SK" b="1" dirty="0"/>
          </a:p>
        </p:txBody>
      </p:sp>
      <p:pic>
        <p:nvPicPr>
          <p:cNvPr id="7" name="Obrázo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725" y="142291"/>
            <a:ext cx="8460275" cy="5501075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928" y="3173442"/>
            <a:ext cx="1530229" cy="1841152"/>
          </a:xfrm>
          <a:prstGeom prst="rect">
            <a:avLst/>
          </a:prstGeom>
        </p:spPr>
      </p:pic>
      <p:pic>
        <p:nvPicPr>
          <p:cNvPr id="13" name="Obrázo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289" y="3757353"/>
            <a:ext cx="475529" cy="224444"/>
          </a:xfrm>
          <a:prstGeom prst="rect">
            <a:avLst/>
          </a:prstGeom>
        </p:spPr>
      </p:pic>
      <p:sp>
        <p:nvSpPr>
          <p:cNvPr id="15" name="Obdĺžnik 14"/>
          <p:cNvSpPr/>
          <p:nvPr/>
        </p:nvSpPr>
        <p:spPr>
          <a:xfrm rot="19772074">
            <a:off x="5071395" y="3209564"/>
            <a:ext cx="1735477" cy="1785032"/>
          </a:xfrm>
          <a:prstGeom prst="rect">
            <a:avLst/>
          </a:prstGeom>
          <a:solidFill>
            <a:srgbClr val="FF7C8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6" name="Ovál 15"/>
          <p:cNvSpPr/>
          <p:nvPr/>
        </p:nvSpPr>
        <p:spPr>
          <a:xfrm>
            <a:off x="5337048" y="3757353"/>
            <a:ext cx="1204169" cy="648392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pic>
        <p:nvPicPr>
          <p:cNvPr id="17" name="Obrázok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929" y="4085705"/>
            <a:ext cx="429842" cy="203900"/>
          </a:xfrm>
          <a:prstGeom prst="rect">
            <a:avLst/>
          </a:prstGeom>
        </p:spPr>
      </p:pic>
      <p:pic>
        <p:nvPicPr>
          <p:cNvPr id="18" name="Obrázok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603" y="3910693"/>
            <a:ext cx="475529" cy="225572"/>
          </a:xfrm>
          <a:prstGeom prst="rect">
            <a:avLst/>
          </a:prstGeom>
        </p:spPr>
      </p:pic>
      <p:pic>
        <p:nvPicPr>
          <p:cNvPr id="19" name="Obrázok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357" y="3790706"/>
            <a:ext cx="156572" cy="254429"/>
          </a:xfrm>
          <a:prstGeom prst="rect">
            <a:avLst/>
          </a:prstGeom>
        </p:spPr>
      </p:pic>
      <p:pic>
        <p:nvPicPr>
          <p:cNvPr id="20" name="Obrázok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70278">
            <a:off x="6037074" y="3914317"/>
            <a:ext cx="432854" cy="207282"/>
          </a:xfrm>
          <a:prstGeom prst="rect">
            <a:avLst/>
          </a:prstGeom>
        </p:spPr>
      </p:pic>
      <p:pic>
        <p:nvPicPr>
          <p:cNvPr id="21" name="Obrázok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358" y="4012911"/>
            <a:ext cx="222226" cy="360118"/>
          </a:xfrm>
          <a:prstGeom prst="rect">
            <a:avLst/>
          </a:prstGeom>
        </p:spPr>
      </p:pic>
      <p:pic>
        <p:nvPicPr>
          <p:cNvPr id="22" name="Obrázok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650" y="4357623"/>
            <a:ext cx="911188" cy="1069447"/>
          </a:xfrm>
          <a:prstGeom prst="rect">
            <a:avLst/>
          </a:prstGeom>
        </p:spPr>
      </p:pic>
      <p:pic>
        <p:nvPicPr>
          <p:cNvPr id="23" name="Obrázok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171" y="3807481"/>
            <a:ext cx="859611" cy="1207113"/>
          </a:xfrm>
          <a:prstGeom prst="rect">
            <a:avLst/>
          </a:prstGeom>
        </p:spPr>
      </p:pic>
      <p:pic>
        <p:nvPicPr>
          <p:cNvPr id="24" name="Obrázok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863" y="3203428"/>
            <a:ext cx="396274" cy="451143"/>
          </a:xfrm>
          <a:prstGeom prst="rect">
            <a:avLst/>
          </a:prstGeom>
        </p:spPr>
      </p:pic>
      <p:pic>
        <p:nvPicPr>
          <p:cNvPr id="25" name="Obrázok 2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464" y="3140601"/>
            <a:ext cx="396274" cy="451143"/>
          </a:xfrm>
          <a:prstGeom prst="rect">
            <a:avLst/>
          </a:prstGeom>
        </p:spPr>
      </p:pic>
      <p:pic>
        <p:nvPicPr>
          <p:cNvPr id="26" name="Obrázok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511" y="3333884"/>
            <a:ext cx="396274" cy="451143"/>
          </a:xfrm>
          <a:prstGeom prst="rect">
            <a:avLst/>
          </a:prstGeom>
        </p:spPr>
      </p:pic>
      <p:pic>
        <p:nvPicPr>
          <p:cNvPr id="27" name="Obrázok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2399">
            <a:off x="6050263" y="3355828"/>
            <a:ext cx="396274" cy="451143"/>
          </a:xfrm>
          <a:prstGeom prst="rect">
            <a:avLst/>
          </a:prstGeom>
        </p:spPr>
      </p:pic>
      <p:pic>
        <p:nvPicPr>
          <p:cNvPr id="28" name="Obrázok 2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88092">
            <a:off x="5736430" y="3349840"/>
            <a:ext cx="396274" cy="451143"/>
          </a:xfrm>
          <a:prstGeom prst="rect">
            <a:avLst/>
          </a:prstGeom>
        </p:spPr>
      </p:pic>
      <p:pic>
        <p:nvPicPr>
          <p:cNvPr id="29" name="Obrázok 2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46806" y="4608553"/>
            <a:ext cx="327429" cy="432854"/>
          </a:xfrm>
          <a:prstGeom prst="rect">
            <a:avLst/>
          </a:prstGeom>
        </p:spPr>
      </p:pic>
      <p:pic>
        <p:nvPicPr>
          <p:cNvPr id="30" name="Obrázok 2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632" y="4448439"/>
            <a:ext cx="353599" cy="432854"/>
          </a:xfrm>
          <a:prstGeom prst="rect">
            <a:avLst/>
          </a:prstGeom>
        </p:spPr>
      </p:pic>
      <p:pic>
        <p:nvPicPr>
          <p:cNvPr id="31" name="Obrázok 3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440" y="3796822"/>
            <a:ext cx="1420491" cy="1524132"/>
          </a:xfrm>
          <a:prstGeom prst="rect">
            <a:avLst/>
          </a:prstGeom>
        </p:spPr>
      </p:pic>
      <p:pic>
        <p:nvPicPr>
          <p:cNvPr id="32" name="Obrázok 3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584" y="4532898"/>
            <a:ext cx="188992" cy="170703"/>
          </a:xfrm>
          <a:prstGeom prst="rect">
            <a:avLst/>
          </a:prstGeom>
        </p:spPr>
      </p:pic>
      <p:pic>
        <p:nvPicPr>
          <p:cNvPr id="33" name="Obrázok 3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949" y="4486374"/>
            <a:ext cx="188992" cy="170703"/>
          </a:xfrm>
          <a:prstGeom prst="rect">
            <a:avLst/>
          </a:prstGeom>
        </p:spPr>
      </p:pic>
      <p:pic>
        <p:nvPicPr>
          <p:cNvPr id="34" name="Obrázok 3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869" y="4739628"/>
            <a:ext cx="188992" cy="170703"/>
          </a:xfrm>
          <a:prstGeom prst="rect">
            <a:avLst/>
          </a:prstGeom>
        </p:spPr>
      </p:pic>
      <p:pic>
        <p:nvPicPr>
          <p:cNvPr id="35" name="Obrázok 3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845" y="4357623"/>
            <a:ext cx="188992" cy="170703"/>
          </a:xfrm>
          <a:prstGeom prst="rect">
            <a:avLst/>
          </a:prstGeom>
        </p:spPr>
      </p:pic>
      <p:pic>
        <p:nvPicPr>
          <p:cNvPr id="36" name="Obrázok 3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477" y="4795941"/>
            <a:ext cx="188992" cy="170703"/>
          </a:xfrm>
          <a:prstGeom prst="rect">
            <a:avLst/>
          </a:prstGeom>
        </p:spPr>
      </p:pic>
      <p:pic>
        <p:nvPicPr>
          <p:cNvPr id="37" name="Obrázok 3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008" y="2829151"/>
            <a:ext cx="963251" cy="1298561"/>
          </a:xfrm>
          <a:prstGeom prst="rect">
            <a:avLst/>
          </a:prstGeom>
        </p:spPr>
      </p:pic>
      <p:pic>
        <p:nvPicPr>
          <p:cNvPr id="38" name="Obrázok 3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561" y="3490033"/>
            <a:ext cx="323116" cy="420660"/>
          </a:xfrm>
          <a:prstGeom prst="rect">
            <a:avLst/>
          </a:prstGeom>
        </p:spPr>
      </p:pic>
      <p:pic>
        <p:nvPicPr>
          <p:cNvPr id="39" name="Obrázok 3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3819" y="4016941"/>
            <a:ext cx="1292464" cy="1109568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012" y="4854390"/>
            <a:ext cx="770873" cy="626769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447" y="3268892"/>
            <a:ext cx="394357" cy="754587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924" y="3662811"/>
            <a:ext cx="275617" cy="528496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101" y="3254296"/>
            <a:ext cx="353775" cy="674895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644" y="4910331"/>
            <a:ext cx="774259" cy="627942"/>
          </a:xfrm>
          <a:prstGeom prst="rect">
            <a:avLst/>
          </a:prstGeom>
        </p:spPr>
      </p:pic>
      <p:sp>
        <p:nvSpPr>
          <p:cNvPr id="10" name="Oválna bublina 9"/>
          <p:cNvSpPr/>
          <p:nvPr/>
        </p:nvSpPr>
        <p:spPr>
          <a:xfrm>
            <a:off x="292878" y="2216503"/>
            <a:ext cx="2055245" cy="1117382"/>
          </a:xfrm>
          <a:prstGeom prst="wedgeEllipseCallout">
            <a:avLst>
              <a:gd name="adj1" fmla="val 61671"/>
              <a:gd name="adj2" fmla="val 46760"/>
            </a:avLst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b="1" dirty="0" smtClean="0">
                <a:solidFill>
                  <a:schemeClr val="tx1"/>
                </a:solidFill>
              </a:rPr>
              <a:t>A teraz si konečne pochutíme!</a:t>
            </a:r>
            <a:endParaRPr lang="sk-SK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4752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824153" y="0"/>
            <a:ext cx="67652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/>
              <a:t>Ako to bolo?</a:t>
            </a:r>
          </a:p>
          <a:p>
            <a:r>
              <a:rPr lang="sk-SK" b="1" dirty="0" smtClean="0">
                <a:solidFill>
                  <a:srgbClr val="FF0000"/>
                </a:solidFill>
              </a:rPr>
              <a:t>Porozprávaj, čo sa našim kamarátom prihodilo cez Veľkú noc.</a:t>
            </a:r>
            <a:endParaRPr lang="sk-SK" b="1" dirty="0">
              <a:solidFill>
                <a:srgbClr val="FF0000"/>
              </a:solidFill>
            </a:endParaRPr>
          </a:p>
        </p:txBody>
      </p:sp>
      <p:sp>
        <p:nvSpPr>
          <p:cNvPr id="3" name="BlokTextu 2"/>
          <p:cNvSpPr txBox="1"/>
          <p:nvPr/>
        </p:nvSpPr>
        <p:spPr>
          <a:xfrm>
            <a:off x="346736" y="3336233"/>
            <a:ext cx="5124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smtClean="0"/>
              <a:t>Ako sa zvieratká chystali na veľkú noc? Čo kto robil?</a:t>
            </a:r>
            <a:endParaRPr lang="sk-SK" b="1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209" y="42128"/>
            <a:ext cx="2641753" cy="3399563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56" y="808734"/>
            <a:ext cx="5550815" cy="2474633"/>
          </a:xfrm>
          <a:prstGeom prst="rect">
            <a:avLst/>
          </a:prstGeom>
        </p:spPr>
      </p:pic>
      <p:sp>
        <p:nvSpPr>
          <p:cNvPr id="7" name="BlokTextu 6"/>
          <p:cNvSpPr txBox="1"/>
          <p:nvPr/>
        </p:nvSpPr>
        <p:spPr>
          <a:xfrm>
            <a:off x="3855109" y="5625943"/>
            <a:ext cx="2963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smtClean="0"/>
              <a:t>Boli to všetko dobré nápady?</a:t>
            </a:r>
            <a:endParaRPr lang="sk-SK" b="1" dirty="0"/>
          </a:p>
        </p:txBody>
      </p:sp>
      <p:sp>
        <p:nvSpPr>
          <p:cNvPr id="8" name="BlokTextu 7"/>
          <p:cNvSpPr txBox="1"/>
          <p:nvPr/>
        </p:nvSpPr>
        <p:spPr>
          <a:xfrm>
            <a:off x="5873126" y="6433950"/>
            <a:ext cx="6318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/>
              <a:t>Ako sa to všetko skončilo? Na čom si naši kamaráti pochutnali?</a:t>
            </a:r>
            <a:endParaRPr lang="sk-SK" b="1" dirty="0"/>
          </a:p>
        </p:txBody>
      </p:sp>
      <p:pic>
        <p:nvPicPr>
          <p:cNvPr id="9" name="Obrázo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604" y="3939584"/>
            <a:ext cx="3639711" cy="2369617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691" y="3270942"/>
            <a:ext cx="2487384" cy="499915"/>
          </a:xfrm>
          <a:prstGeom prst="rect">
            <a:avLst/>
          </a:prstGeom>
        </p:spPr>
      </p:pic>
      <p:pic>
        <p:nvPicPr>
          <p:cNvPr id="11" name="Obrázo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13" y="4149102"/>
            <a:ext cx="3258267" cy="2550956"/>
          </a:xfrm>
          <a:prstGeom prst="rect">
            <a:avLst/>
          </a:prstGeom>
        </p:spPr>
      </p:pic>
      <p:pic>
        <p:nvPicPr>
          <p:cNvPr id="12" name="Obrázok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768" y="3753480"/>
            <a:ext cx="4759166" cy="180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5225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394" y="0"/>
            <a:ext cx="4980864" cy="3548180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453" y="3912012"/>
            <a:ext cx="8025092" cy="2938840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7112" y="4510872"/>
            <a:ext cx="1609483" cy="1749704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520" y="4632330"/>
            <a:ext cx="1609483" cy="1749704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201" y="3757478"/>
            <a:ext cx="1609483" cy="1749704"/>
          </a:xfrm>
          <a:prstGeom prst="rect">
            <a:avLst/>
          </a:prstGeom>
        </p:spPr>
      </p:pic>
      <p:pic>
        <p:nvPicPr>
          <p:cNvPr id="11" name="Obrázo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394" y="4387909"/>
            <a:ext cx="4279763" cy="2371550"/>
          </a:xfrm>
          <a:prstGeom prst="rect">
            <a:avLst/>
          </a:prstGeom>
        </p:spPr>
      </p:pic>
      <p:pic>
        <p:nvPicPr>
          <p:cNvPr id="12" name="Obrázok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754" y="2666934"/>
            <a:ext cx="1420491" cy="1524132"/>
          </a:xfrm>
          <a:prstGeom prst="rect">
            <a:avLst/>
          </a:prstGeom>
        </p:spPr>
      </p:pic>
      <p:pic>
        <p:nvPicPr>
          <p:cNvPr id="13" name="Obrázok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974" y="3548180"/>
            <a:ext cx="859611" cy="1207113"/>
          </a:xfrm>
          <a:prstGeom prst="rect">
            <a:avLst/>
          </a:prstGeom>
        </p:spPr>
      </p:pic>
      <p:sp>
        <p:nvSpPr>
          <p:cNvPr id="16" name="Ovál 15"/>
          <p:cNvSpPr/>
          <p:nvPr/>
        </p:nvSpPr>
        <p:spPr>
          <a:xfrm>
            <a:off x="9795814" y="5080112"/>
            <a:ext cx="1707741" cy="98714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pic>
        <p:nvPicPr>
          <p:cNvPr id="17" name="Obrázok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4789" y="4487143"/>
            <a:ext cx="1158340" cy="1359526"/>
          </a:xfrm>
          <a:prstGeom prst="rect">
            <a:avLst/>
          </a:prstGeom>
        </p:spPr>
      </p:pic>
      <p:pic>
        <p:nvPicPr>
          <p:cNvPr id="18" name="Obrázok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885" y="5289806"/>
            <a:ext cx="1719221" cy="999831"/>
          </a:xfrm>
          <a:prstGeom prst="rect">
            <a:avLst/>
          </a:prstGeom>
        </p:spPr>
      </p:pic>
      <p:pic>
        <p:nvPicPr>
          <p:cNvPr id="20" name="Obrázok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808" y="0"/>
            <a:ext cx="1639289" cy="2245602"/>
          </a:xfrm>
          <a:prstGeom prst="rect">
            <a:avLst/>
          </a:prstGeom>
        </p:spPr>
      </p:pic>
      <p:pic>
        <p:nvPicPr>
          <p:cNvPr id="21" name="Obrázok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863" y="4047225"/>
            <a:ext cx="401949" cy="561289"/>
          </a:xfrm>
          <a:prstGeom prst="rect">
            <a:avLst/>
          </a:prstGeom>
        </p:spPr>
      </p:pic>
      <p:pic>
        <p:nvPicPr>
          <p:cNvPr id="23" name="Obrázok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713" y="448833"/>
            <a:ext cx="1838842" cy="1235089"/>
          </a:xfrm>
          <a:prstGeom prst="rect">
            <a:avLst/>
          </a:prstGeom>
        </p:spPr>
      </p:pic>
      <p:pic>
        <p:nvPicPr>
          <p:cNvPr id="24" name="Obrázok 2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86813" y="3426654"/>
            <a:ext cx="1305018" cy="1493165"/>
          </a:xfrm>
          <a:prstGeom prst="rect">
            <a:avLst/>
          </a:prstGeom>
        </p:spPr>
      </p:pic>
      <p:pic>
        <p:nvPicPr>
          <p:cNvPr id="36" name="Obrázok 3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359" y="3657196"/>
            <a:ext cx="1018120" cy="463336"/>
          </a:xfrm>
          <a:prstGeom prst="rect">
            <a:avLst/>
          </a:prstGeom>
        </p:spPr>
      </p:pic>
      <p:sp>
        <p:nvSpPr>
          <p:cNvPr id="37" name="Obdĺžnik 36"/>
          <p:cNvSpPr/>
          <p:nvPr/>
        </p:nvSpPr>
        <p:spPr>
          <a:xfrm>
            <a:off x="7341202" y="4487143"/>
            <a:ext cx="535518" cy="268149"/>
          </a:xfrm>
          <a:prstGeom prst="rect">
            <a:avLst/>
          </a:prstGeom>
          <a:solidFill>
            <a:schemeClr val="bg1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pic>
        <p:nvPicPr>
          <p:cNvPr id="38" name="Obrázok 37"/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931" y="4360896"/>
            <a:ext cx="386159" cy="386159"/>
          </a:xfrm>
          <a:prstGeom prst="rect">
            <a:avLst/>
          </a:prstGeom>
        </p:spPr>
      </p:pic>
      <p:pic>
        <p:nvPicPr>
          <p:cNvPr id="39" name="Obrázok 3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877" y="4115428"/>
            <a:ext cx="591806" cy="705433"/>
          </a:xfrm>
          <a:prstGeom prst="rect">
            <a:avLst/>
          </a:prstGeom>
        </p:spPr>
      </p:pic>
      <p:pic>
        <p:nvPicPr>
          <p:cNvPr id="41" name="Obrázok 4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29" y="3518844"/>
            <a:ext cx="2581459" cy="2455613"/>
          </a:xfrm>
          <a:prstGeom prst="rect">
            <a:avLst/>
          </a:prstGeom>
        </p:spPr>
      </p:pic>
      <p:pic>
        <p:nvPicPr>
          <p:cNvPr id="42" name="Obrázok 4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1998" y="3916169"/>
            <a:ext cx="1589551" cy="1841152"/>
          </a:xfrm>
          <a:prstGeom prst="rect">
            <a:avLst/>
          </a:prstGeom>
        </p:spPr>
      </p:pic>
      <p:pic>
        <p:nvPicPr>
          <p:cNvPr id="43" name="Obrázok 4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174" y="4381821"/>
            <a:ext cx="319920" cy="419109"/>
          </a:xfrm>
          <a:prstGeom prst="rect">
            <a:avLst/>
          </a:prstGeom>
        </p:spPr>
      </p:pic>
      <p:pic>
        <p:nvPicPr>
          <p:cNvPr id="45" name="Obrázok 44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57333" y1="48148" x2="60000" y2="46032"/>
                        <a14:foregroundMark x1="40000" y1="50265" x2="33333" y2="11640"/>
                        <a14:foregroundMark x1="40000" y1="7407" x2="40000" y2="7407"/>
                        <a14:foregroundMark x1="40000" y1="9524" x2="45333" y2="291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751" y="4360896"/>
            <a:ext cx="298797" cy="752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9192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376" y="702930"/>
            <a:ext cx="1127858" cy="1146147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210" y="816973"/>
            <a:ext cx="1190693" cy="1057236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035" y="804646"/>
            <a:ext cx="1310754" cy="1097375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813" y="906364"/>
            <a:ext cx="1176630" cy="1097375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982" y="957254"/>
            <a:ext cx="1011812" cy="1053204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380" y="2746189"/>
            <a:ext cx="1353429" cy="774259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798" y="2785154"/>
            <a:ext cx="1083953" cy="839857"/>
          </a:xfrm>
          <a:prstGeom prst="rect">
            <a:avLst/>
          </a:prstGeom>
        </p:spPr>
      </p:pic>
      <p:pic>
        <p:nvPicPr>
          <p:cNvPr id="11" name="Obrázok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364" y="2333398"/>
            <a:ext cx="1707028" cy="1365622"/>
          </a:xfrm>
          <a:prstGeom prst="rect">
            <a:avLst/>
          </a:prstGeom>
        </p:spPr>
      </p:pic>
      <p:pic>
        <p:nvPicPr>
          <p:cNvPr id="12" name="Obrázok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2187" y="2559362"/>
            <a:ext cx="1231499" cy="1182727"/>
          </a:xfrm>
          <a:prstGeom prst="rect">
            <a:avLst/>
          </a:prstGeom>
        </p:spPr>
      </p:pic>
      <p:pic>
        <p:nvPicPr>
          <p:cNvPr id="13" name="Obrázok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4645" y="2780372"/>
            <a:ext cx="841321" cy="908383"/>
          </a:xfrm>
          <a:prstGeom prst="rect">
            <a:avLst/>
          </a:prstGeom>
        </p:spPr>
      </p:pic>
      <p:pic>
        <p:nvPicPr>
          <p:cNvPr id="14" name="Obrázok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786" y="4661263"/>
            <a:ext cx="816935" cy="1158340"/>
          </a:xfrm>
          <a:prstGeom prst="rect">
            <a:avLst/>
          </a:prstGeom>
        </p:spPr>
      </p:pic>
      <p:pic>
        <p:nvPicPr>
          <p:cNvPr id="16" name="Obrázok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443" y="4661239"/>
            <a:ext cx="1060796" cy="1115665"/>
          </a:xfrm>
          <a:prstGeom prst="rect">
            <a:avLst/>
          </a:prstGeom>
        </p:spPr>
      </p:pic>
      <p:pic>
        <p:nvPicPr>
          <p:cNvPr id="17" name="Obrázok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185" y="4383647"/>
            <a:ext cx="1077191" cy="1224081"/>
          </a:xfrm>
          <a:prstGeom prst="rect">
            <a:avLst/>
          </a:prstGeom>
        </p:spPr>
      </p:pic>
      <p:pic>
        <p:nvPicPr>
          <p:cNvPr id="18" name="Obrázok 1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100" y="4624683"/>
            <a:ext cx="2499577" cy="1194920"/>
          </a:xfrm>
          <a:prstGeom prst="rect">
            <a:avLst/>
          </a:prstGeom>
        </p:spPr>
      </p:pic>
      <p:pic>
        <p:nvPicPr>
          <p:cNvPr id="21" name="Obrázok 2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755" y="4124768"/>
            <a:ext cx="1133954" cy="1694835"/>
          </a:xfrm>
          <a:prstGeom prst="rect">
            <a:avLst/>
          </a:prstGeom>
        </p:spPr>
      </p:pic>
      <p:sp>
        <p:nvSpPr>
          <p:cNvPr id="22" name="BlokTextu 21"/>
          <p:cNvSpPr txBox="1"/>
          <p:nvPr/>
        </p:nvSpPr>
        <p:spPr>
          <a:xfrm>
            <a:off x="1637607" y="2003739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smtClean="0"/>
              <a:t>ZUZKA</a:t>
            </a:r>
            <a:endParaRPr lang="sk-SK" b="1" dirty="0"/>
          </a:p>
        </p:txBody>
      </p:sp>
      <p:sp>
        <p:nvSpPr>
          <p:cNvPr id="23" name="BlokTextu 22"/>
          <p:cNvSpPr txBox="1"/>
          <p:nvPr/>
        </p:nvSpPr>
        <p:spPr>
          <a:xfrm>
            <a:off x="3083772" y="2003739"/>
            <a:ext cx="867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smtClean="0"/>
              <a:t>MAMA</a:t>
            </a:r>
            <a:endParaRPr lang="sk-SK" b="1" dirty="0"/>
          </a:p>
        </p:txBody>
      </p:sp>
      <p:sp>
        <p:nvSpPr>
          <p:cNvPr id="24" name="BlokTextu 23"/>
          <p:cNvSpPr txBox="1"/>
          <p:nvPr/>
        </p:nvSpPr>
        <p:spPr>
          <a:xfrm>
            <a:off x="4530415" y="2041758"/>
            <a:ext cx="976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smtClean="0"/>
              <a:t>VAJÍČKA</a:t>
            </a:r>
            <a:endParaRPr lang="sk-SK" b="1" dirty="0"/>
          </a:p>
        </p:txBody>
      </p:sp>
      <p:sp>
        <p:nvSpPr>
          <p:cNvPr id="25" name="BlokTextu 24"/>
          <p:cNvSpPr txBox="1"/>
          <p:nvPr/>
        </p:nvSpPr>
        <p:spPr>
          <a:xfrm>
            <a:off x="5965726" y="2104608"/>
            <a:ext cx="652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smtClean="0"/>
              <a:t>STÔL</a:t>
            </a:r>
            <a:endParaRPr lang="sk-SK" b="1" dirty="0"/>
          </a:p>
        </p:txBody>
      </p:sp>
      <p:sp>
        <p:nvSpPr>
          <p:cNvPr id="26" name="BlokTextu 25"/>
          <p:cNvSpPr txBox="1"/>
          <p:nvPr/>
        </p:nvSpPr>
        <p:spPr>
          <a:xfrm>
            <a:off x="7585695" y="2104608"/>
            <a:ext cx="856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smtClean="0"/>
              <a:t>ŠTETCE</a:t>
            </a:r>
            <a:endParaRPr lang="sk-SK" b="1" dirty="0"/>
          </a:p>
        </p:txBody>
      </p:sp>
      <p:pic>
        <p:nvPicPr>
          <p:cNvPr id="27" name="Obrázok 2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8216" y="1090408"/>
            <a:ext cx="1231499" cy="975445"/>
          </a:xfrm>
          <a:prstGeom prst="rect">
            <a:avLst/>
          </a:prstGeom>
        </p:spPr>
      </p:pic>
      <p:sp>
        <p:nvSpPr>
          <p:cNvPr id="28" name="BlokTextu 27"/>
          <p:cNvSpPr txBox="1"/>
          <p:nvPr/>
        </p:nvSpPr>
        <p:spPr>
          <a:xfrm>
            <a:off x="9158476" y="2107597"/>
            <a:ext cx="990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smtClean="0"/>
              <a:t>POHÁRE</a:t>
            </a:r>
            <a:endParaRPr lang="sk-SK" b="1" dirty="0"/>
          </a:p>
        </p:txBody>
      </p:sp>
      <p:sp>
        <p:nvSpPr>
          <p:cNvPr id="29" name="BlokTextu 28"/>
          <p:cNvSpPr txBox="1"/>
          <p:nvPr/>
        </p:nvSpPr>
        <p:spPr>
          <a:xfrm>
            <a:off x="1536721" y="3654182"/>
            <a:ext cx="814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smtClean="0"/>
              <a:t>LYŽICA</a:t>
            </a:r>
            <a:endParaRPr lang="sk-SK" b="1" dirty="0"/>
          </a:p>
        </p:txBody>
      </p:sp>
      <p:sp>
        <p:nvSpPr>
          <p:cNvPr id="30" name="BlokTextu 29"/>
          <p:cNvSpPr txBox="1"/>
          <p:nvPr/>
        </p:nvSpPr>
        <p:spPr>
          <a:xfrm>
            <a:off x="2818942" y="3676134"/>
            <a:ext cx="1809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smtClean="0"/>
              <a:t>SÁČKY S FARBOU</a:t>
            </a:r>
            <a:endParaRPr lang="sk-SK" b="1" dirty="0"/>
          </a:p>
        </p:txBody>
      </p:sp>
      <p:sp>
        <p:nvSpPr>
          <p:cNvPr id="31" name="BlokTextu 30"/>
          <p:cNvSpPr txBox="1"/>
          <p:nvPr/>
        </p:nvSpPr>
        <p:spPr>
          <a:xfrm>
            <a:off x="5371248" y="3661840"/>
            <a:ext cx="1615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smtClean="0"/>
              <a:t>MAČKA MICKA</a:t>
            </a:r>
            <a:endParaRPr lang="sk-SK" b="1" dirty="0"/>
          </a:p>
        </p:txBody>
      </p:sp>
      <p:sp>
        <p:nvSpPr>
          <p:cNvPr id="32" name="BlokTextu 31"/>
          <p:cNvSpPr txBox="1"/>
          <p:nvPr/>
        </p:nvSpPr>
        <p:spPr>
          <a:xfrm>
            <a:off x="7371840" y="3720007"/>
            <a:ext cx="1628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smtClean="0"/>
              <a:t>ČERVENÁ REPA</a:t>
            </a:r>
            <a:endParaRPr lang="sk-SK" b="1" dirty="0"/>
          </a:p>
        </p:txBody>
      </p:sp>
      <p:sp>
        <p:nvSpPr>
          <p:cNvPr id="33" name="BlokTextu 32"/>
          <p:cNvSpPr txBox="1"/>
          <p:nvPr/>
        </p:nvSpPr>
        <p:spPr>
          <a:xfrm>
            <a:off x="9349140" y="3740287"/>
            <a:ext cx="906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smtClean="0"/>
              <a:t>MRKVA</a:t>
            </a:r>
            <a:endParaRPr lang="sk-SK" b="1" dirty="0"/>
          </a:p>
        </p:txBody>
      </p:sp>
      <p:sp>
        <p:nvSpPr>
          <p:cNvPr id="34" name="BlokTextu 33"/>
          <p:cNvSpPr txBox="1"/>
          <p:nvPr/>
        </p:nvSpPr>
        <p:spPr>
          <a:xfrm>
            <a:off x="10594645" y="3740287"/>
            <a:ext cx="886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smtClean="0"/>
              <a:t>CIBUĽA</a:t>
            </a:r>
            <a:endParaRPr lang="sk-SK" b="1" dirty="0"/>
          </a:p>
        </p:txBody>
      </p:sp>
      <p:sp>
        <p:nvSpPr>
          <p:cNvPr id="35" name="BlokTextu 34"/>
          <p:cNvSpPr txBox="1"/>
          <p:nvPr/>
        </p:nvSpPr>
        <p:spPr>
          <a:xfrm>
            <a:off x="1194380" y="5902036"/>
            <a:ext cx="599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smtClean="0"/>
              <a:t>NÔŽ</a:t>
            </a:r>
            <a:endParaRPr lang="sk-SK" b="1" dirty="0"/>
          </a:p>
        </p:txBody>
      </p:sp>
      <p:sp>
        <p:nvSpPr>
          <p:cNvPr id="36" name="BlokTextu 35"/>
          <p:cNvSpPr txBox="1"/>
          <p:nvPr/>
        </p:nvSpPr>
        <p:spPr>
          <a:xfrm>
            <a:off x="3132959" y="5897615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smtClean="0"/>
              <a:t>HRNCE</a:t>
            </a:r>
            <a:endParaRPr lang="sk-SK" b="1" dirty="0"/>
          </a:p>
        </p:txBody>
      </p:sp>
      <p:sp>
        <p:nvSpPr>
          <p:cNvPr id="37" name="BlokTextu 36"/>
          <p:cNvSpPr txBox="1"/>
          <p:nvPr/>
        </p:nvSpPr>
        <p:spPr>
          <a:xfrm>
            <a:off x="5426905" y="5902036"/>
            <a:ext cx="751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smtClean="0"/>
              <a:t>VODA</a:t>
            </a:r>
            <a:endParaRPr lang="sk-SK" b="1" dirty="0"/>
          </a:p>
        </p:txBody>
      </p:sp>
      <p:sp>
        <p:nvSpPr>
          <p:cNvPr id="38" name="BlokTextu 37"/>
          <p:cNvSpPr txBox="1"/>
          <p:nvPr/>
        </p:nvSpPr>
        <p:spPr>
          <a:xfrm>
            <a:off x="7317794" y="5902036"/>
            <a:ext cx="968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smtClean="0"/>
              <a:t>SPORÁK</a:t>
            </a:r>
            <a:endParaRPr lang="sk-SK" b="1" dirty="0"/>
          </a:p>
        </p:txBody>
      </p:sp>
      <p:sp>
        <p:nvSpPr>
          <p:cNvPr id="39" name="BlokTextu 38"/>
          <p:cNvSpPr txBox="1"/>
          <p:nvPr/>
        </p:nvSpPr>
        <p:spPr>
          <a:xfrm>
            <a:off x="8945302" y="5902036"/>
            <a:ext cx="1084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smtClean="0"/>
              <a:t>KORBÁČE</a:t>
            </a:r>
            <a:endParaRPr lang="sk-SK" b="1" dirty="0"/>
          </a:p>
        </p:txBody>
      </p:sp>
      <p:pic>
        <p:nvPicPr>
          <p:cNvPr id="40" name="Obrázok 3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548" y="2514370"/>
            <a:ext cx="647920" cy="1237896"/>
          </a:xfrm>
          <a:prstGeom prst="rect">
            <a:avLst/>
          </a:prstGeom>
        </p:spPr>
      </p:pic>
      <p:sp>
        <p:nvSpPr>
          <p:cNvPr id="41" name="BlokTextu 40"/>
          <p:cNvSpPr txBox="1"/>
          <p:nvPr/>
        </p:nvSpPr>
        <p:spPr>
          <a:xfrm>
            <a:off x="4530415" y="184557"/>
            <a:ext cx="2706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smtClean="0"/>
              <a:t>PRÍPRAVA NA VEĽKÚ NOC</a:t>
            </a:r>
            <a:endParaRPr lang="sk-SK" b="1" dirty="0"/>
          </a:p>
        </p:txBody>
      </p:sp>
    </p:spTree>
    <p:extLst>
      <p:ext uri="{BB962C8B-B14F-4D97-AF65-F5344CB8AC3E}">
        <p14:creationId xmlns:p14="http://schemas.microsoft.com/office/powerpoint/2010/main" val="1311434577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1379</TotalTime>
  <Words>1035</Words>
  <Application>Microsoft Office PowerPoint</Application>
  <PresentationFormat>Širokouhlá</PresentationFormat>
  <Paragraphs>127</Paragraphs>
  <Slides>17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Motív balíka Office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Používateľ systému Windows</dc:creator>
  <cp:lastModifiedBy>PALKECHOVA Jana</cp:lastModifiedBy>
  <cp:revision>81</cp:revision>
  <dcterms:created xsi:type="dcterms:W3CDTF">2018-03-11T11:38:20Z</dcterms:created>
  <dcterms:modified xsi:type="dcterms:W3CDTF">2021-03-26T08:02:51Z</dcterms:modified>
</cp:coreProperties>
</file>