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8" r:id="rId4"/>
    <p:sldId id="259" r:id="rId5"/>
    <p:sldId id="260" r:id="rId6"/>
    <p:sldId id="261" r:id="rId7"/>
    <p:sldId id="262" r:id="rId8"/>
    <p:sldId id="263" r:id="rId9"/>
    <p:sldId id="264" r:id="rId10"/>
    <p:sldId id="265" r:id="rId11"/>
    <p:sldId id="269" r:id="rId12"/>
    <p:sldId id="270"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sk-SK"/>
          </a:p>
        </p:txBody>
      </p:sp>
      <p:sp>
        <p:nvSpPr>
          <p:cNvPr id="4" name="Zástupný symbol pro datum 3"/>
          <p:cNvSpPr>
            <a:spLocks noGrp="1"/>
          </p:cNvSpPr>
          <p:nvPr>
            <p:ph type="dt" sz="half" idx="10"/>
          </p:nvPr>
        </p:nvSpPr>
        <p:spPr/>
        <p:txBody>
          <a:bodyPr/>
          <a:lstStyle>
            <a:lvl1pPr>
              <a:defRPr/>
            </a:lvl1pPr>
          </a:lstStyle>
          <a:p>
            <a:endParaRPr lang="ru-RU"/>
          </a:p>
        </p:txBody>
      </p:sp>
      <p:sp>
        <p:nvSpPr>
          <p:cNvPr id="5" name="Zástupný symbol pro zápatí 4"/>
          <p:cNvSpPr>
            <a:spLocks noGrp="1"/>
          </p:cNvSpPr>
          <p:nvPr>
            <p:ph type="ftr" sz="quarter" idx="11"/>
          </p:nvPr>
        </p:nvSpPr>
        <p:spPr/>
        <p:txBody>
          <a:bodyPr/>
          <a:lstStyle>
            <a:lvl1pPr>
              <a:defRPr/>
            </a:lvl1pPr>
          </a:lstStyle>
          <a:p>
            <a:endParaRPr lang="ru-RU"/>
          </a:p>
        </p:txBody>
      </p:sp>
      <p:sp>
        <p:nvSpPr>
          <p:cNvPr id="6" name="Zástupný symbol pro číslo snímku 5"/>
          <p:cNvSpPr>
            <a:spLocks noGrp="1"/>
          </p:cNvSpPr>
          <p:nvPr>
            <p:ph type="sldNum" sz="quarter" idx="12"/>
          </p:nvPr>
        </p:nvSpPr>
        <p:spPr/>
        <p:txBody>
          <a:bodyPr/>
          <a:lstStyle>
            <a:lvl1pPr>
              <a:defRPr/>
            </a:lvl1pPr>
          </a:lstStyle>
          <a:p>
            <a:fld id="{C3C240A0-84E8-41D5-9902-4ACCD28E4A2F}" type="slidenum">
              <a:rPr lang="ru-RU"/>
              <a:pPr/>
              <a:t>‹#›</a:t>
            </a:fld>
            <a:endParaRPr lang="ru-RU"/>
          </a:p>
        </p:txBody>
      </p:sp>
    </p:spTree>
  </p:cSld>
  <p:clrMapOvr>
    <a:masterClrMapping/>
  </p:clrMapOvr>
  <p:transition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endParaRPr lang="ru-RU"/>
          </a:p>
        </p:txBody>
      </p:sp>
      <p:sp>
        <p:nvSpPr>
          <p:cNvPr id="5" name="Zástupný symbol pro zápatí 4"/>
          <p:cNvSpPr>
            <a:spLocks noGrp="1"/>
          </p:cNvSpPr>
          <p:nvPr>
            <p:ph type="ftr" sz="quarter" idx="11"/>
          </p:nvPr>
        </p:nvSpPr>
        <p:spPr/>
        <p:txBody>
          <a:bodyPr/>
          <a:lstStyle>
            <a:lvl1pPr>
              <a:defRPr/>
            </a:lvl1pPr>
          </a:lstStyle>
          <a:p>
            <a:endParaRPr lang="ru-RU"/>
          </a:p>
        </p:txBody>
      </p:sp>
      <p:sp>
        <p:nvSpPr>
          <p:cNvPr id="6" name="Zástupný symbol pro číslo snímku 5"/>
          <p:cNvSpPr>
            <a:spLocks noGrp="1"/>
          </p:cNvSpPr>
          <p:nvPr>
            <p:ph type="sldNum" sz="quarter" idx="12"/>
          </p:nvPr>
        </p:nvSpPr>
        <p:spPr/>
        <p:txBody>
          <a:bodyPr/>
          <a:lstStyle>
            <a:lvl1pPr>
              <a:defRPr/>
            </a:lvl1pPr>
          </a:lstStyle>
          <a:p>
            <a:fld id="{3C19113B-1FB6-4FB5-8FF4-D75B5043E8BC}" type="slidenum">
              <a:rPr lang="ru-RU"/>
              <a:pPr/>
              <a:t>‹#›</a:t>
            </a:fld>
            <a:endParaRPr lang="ru-RU"/>
          </a:p>
        </p:txBody>
      </p:sp>
    </p:spTree>
  </p:cSld>
  <p:clrMapOvr>
    <a:masterClrMapping/>
  </p:clrMapOvr>
  <p:transition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endParaRPr lang="ru-RU"/>
          </a:p>
        </p:txBody>
      </p:sp>
      <p:sp>
        <p:nvSpPr>
          <p:cNvPr id="5" name="Zástupný symbol pro zápatí 4"/>
          <p:cNvSpPr>
            <a:spLocks noGrp="1"/>
          </p:cNvSpPr>
          <p:nvPr>
            <p:ph type="ftr" sz="quarter" idx="11"/>
          </p:nvPr>
        </p:nvSpPr>
        <p:spPr/>
        <p:txBody>
          <a:bodyPr/>
          <a:lstStyle>
            <a:lvl1pPr>
              <a:defRPr/>
            </a:lvl1pPr>
          </a:lstStyle>
          <a:p>
            <a:endParaRPr lang="ru-RU"/>
          </a:p>
        </p:txBody>
      </p:sp>
      <p:sp>
        <p:nvSpPr>
          <p:cNvPr id="6" name="Zástupný symbol pro číslo snímku 5"/>
          <p:cNvSpPr>
            <a:spLocks noGrp="1"/>
          </p:cNvSpPr>
          <p:nvPr>
            <p:ph type="sldNum" sz="quarter" idx="12"/>
          </p:nvPr>
        </p:nvSpPr>
        <p:spPr/>
        <p:txBody>
          <a:bodyPr/>
          <a:lstStyle>
            <a:lvl1pPr>
              <a:defRPr/>
            </a:lvl1pPr>
          </a:lstStyle>
          <a:p>
            <a:fld id="{9E394DFD-D20A-4935-9A03-BD17D3DDE211}" type="slidenum">
              <a:rPr lang="ru-RU"/>
              <a:pPr/>
              <a:t>‹#›</a:t>
            </a:fld>
            <a:endParaRPr lang="ru-RU"/>
          </a:p>
        </p:txBody>
      </p:sp>
    </p:spTree>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lvl1pPr>
              <a:defRPr/>
            </a:lvl1pPr>
          </a:lstStyle>
          <a:p>
            <a:endParaRPr lang="ru-RU"/>
          </a:p>
        </p:txBody>
      </p:sp>
      <p:sp>
        <p:nvSpPr>
          <p:cNvPr id="5" name="Zástupný symbol pro zápatí 4"/>
          <p:cNvSpPr>
            <a:spLocks noGrp="1"/>
          </p:cNvSpPr>
          <p:nvPr>
            <p:ph type="ftr" sz="quarter" idx="11"/>
          </p:nvPr>
        </p:nvSpPr>
        <p:spPr/>
        <p:txBody>
          <a:bodyPr/>
          <a:lstStyle>
            <a:lvl1pPr>
              <a:defRPr/>
            </a:lvl1pPr>
          </a:lstStyle>
          <a:p>
            <a:endParaRPr lang="ru-RU"/>
          </a:p>
        </p:txBody>
      </p:sp>
      <p:sp>
        <p:nvSpPr>
          <p:cNvPr id="6" name="Zástupný symbol pro číslo snímku 5"/>
          <p:cNvSpPr>
            <a:spLocks noGrp="1"/>
          </p:cNvSpPr>
          <p:nvPr>
            <p:ph type="sldNum" sz="quarter" idx="12"/>
          </p:nvPr>
        </p:nvSpPr>
        <p:spPr/>
        <p:txBody>
          <a:bodyPr/>
          <a:lstStyle>
            <a:lvl1pPr>
              <a:defRPr/>
            </a:lvl1pPr>
          </a:lstStyle>
          <a:p>
            <a:fld id="{28482AB0-4E28-4C6F-A31F-AFDAAC723F7D}" type="slidenum">
              <a:rPr lang="ru-RU"/>
              <a:pPr/>
              <a:t>‹#›</a:t>
            </a:fld>
            <a:endParaRPr lang="ru-RU"/>
          </a:p>
        </p:txBody>
      </p:sp>
    </p:spTree>
  </p:cSld>
  <p:clrMapOvr>
    <a:masterClrMapping/>
  </p:clrMapOvr>
  <p:transition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ru-RU"/>
          </a:p>
        </p:txBody>
      </p:sp>
      <p:sp>
        <p:nvSpPr>
          <p:cNvPr id="5" name="Zástupný symbol pro zápatí 4"/>
          <p:cNvSpPr>
            <a:spLocks noGrp="1"/>
          </p:cNvSpPr>
          <p:nvPr>
            <p:ph type="ftr" sz="quarter" idx="11"/>
          </p:nvPr>
        </p:nvSpPr>
        <p:spPr/>
        <p:txBody>
          <a:bodyPr/>
          <a:lstStyle>
            <a:lvl1pPr>
              <a:defRPr/>
            </a:lvl1pPr>
          </a:lstStyle>
          <a:p>
            <a:endParaRPr lang="ru-RU"/>
          </a:p>
        </p:txBody>
      </p:sp>
      <p:sp>
        <p:nvSpPr>
          <p:cNvPr id="6" name="Zástupný symbol pro číslo snímku 5"/>
          <p:cNvSpPr>
            <a:spLocks noGrp="1"/>
          </p:cNvSpPr>
          <p:nvPr>
            <p:ph type="sldNum" sz="quarter" idx="12"/>
          </p:nvPr>
        </p:nvSpPr>
        <p:spPr/>
        <p:txBody>
          <a:bodyPr/>
          <a:lstStyle>
            <a:lvl1pPr>
              <a:defRPr/>
            </a:lvl1pPr>
          </a:lstStyle>
          <a:p>
            <a:fld id="{B874BD2A-70D1-4AF0-961A-18D245C34406}" type="slidenum">
              <a:rPr lang="ru-RU"/>
              <a:pPr/>
              <a:t>‹#›</a:t>
            </a:fld>
            <a:endParaRPr lang="ru-RU"/>
          </a:p>
        </p:txBody>
      </p:sp>
    </p:spTree>
  </p:cSld>
  <p:clrMapOvr>
    <a:masterClrMapping/>
  </p:clrMapOvr>
  <p:transition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lvl1pPr>
              <a:defRPr/>
            </a:lvl1pPr>
          </a:lstStyle>
          <a:p>
            <a:endParaRPr lang="ru-RU"/>
          </a:p>
        </p:txBody>
      </p:sp>
      <p:sp>
        <p:nvSpPr>
          <p:cNvPr id="6" name="Zástupný symbol pro zápatí 5"/>
          <p:cNvSpPr>
            <a:spLocks noGrp="1"/>
          </p:cNvSpPr>
          <p:nvPr>
            <p:ph type="ftr" sz="quarter" idx="11"/>
          </p:nvPr>
        </p:nvSpPr>
        <p:spPr/>
        <p:txBody>
          <a:bodyPr/>
          <a:lstStyle>
            <a:lvl1pPr>
              <a:defRPr/>
            </a:lvl1pPr>
          </a:lstStyle>
          <a:p>
            <a:endParaRPr lang="ru-RU"/>
          </a:p>
        </p:txBody>
      </p:sp>
      <p:sp>
        <p:nvSpPr>
          <p:cNvPr id="7" name="Zástupný symbol pro číslo snímku 6"/>
          <p:cNvSpPr>
            <a:spLocks noGrp="1"/>
          </p:cNvSpPr>
          <p:nvPr>
            <p:ph type="sldNum" sz="quarter" idx="12"/>
          </p:nvPr>
        </p:nvSpPr>
        <p:spPr/>
        <p:txBody>
          <a:bodyPr/>
          <a:lstStyle>
            <a:lvl1pPr>
              <a:defRPr/>
            </a:lvl1pPr>
          </a:lstStyle>
          <a:p>
            <a:fld id="{83C6711B-3C50-4C34-A855-3BB3AC469FC9}" type="slidenum">
              <a:rPr lang="ru-RU"/>
              <a:pPr/>
              <a:t>‹#›</a:t>
            </a:fld>
            <a:endParaRPr lang="ru-RU"/>
          </a:p>
        </p:txBody>
      </p:sp>
    </p:spTree>
  </p:cSld>
  <p:clrMapOvr>
    <a:masterClrMapping/>
  </p:clrMapOvr>
  <p:transition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lvl1pPr>
              <a:defRPr/>
            </a:lvl1pPr>
          </a:lstStyle>
          <a:p>
            <a:endParaRPr lang="ru-RU"/>
          </a:p>
        </p:txBody>
      </p:sp>
      <p:sp>
        <p:nvSpPr>
          <p:cNvPr id="8" name="Zástupný symbol pro zápatí 7"/>
          <p:cNvSpPr>
            <a:spLocks noGrp="1"/>
          </p:cNvSpPr>
          <p:nvPr>
            <p:ph type="ftr" sz="quarter" idx="11"/>
          </p:nvPr>
        </p:nvSpPr>
        <p:spPr/>
        <p:txBody>
          <a:bodyPr/>
          <a:lstStyle>
            <a:lvl1pPr>
              <a:defRPr/>
            </a:lvl1pPr>
          </a:lstStyle>
          <a:p>
            <a:endParaRPr lang="ru-RU"/>
          </a:p>
        </p:txBody>
      </p:sp>
      <p:sp>
        <p:nvSpPr>
          <p:cNvPr id="9" name="Zástupný symbol pro číslo snímku 8"/>
          <p:cNvSpPr>
            <a:spLocks noGrp="1"/>
          </p:cNvSpPr>
          <p:nvPr>
            <p:ph type="sldNum" sz="quarter" idx="12"/>
          </p:nvPr>
        </p:nvSpPr>
        <p:spPr/>
        <p:txBody>
          <a:bodyPr/>
          <a:lstStyle>
            <a:lvl1pPr>
              <a:defRPr/>
            </a:lvl1pPr>
          </a:lstStyle>
          <a:p>
            <a:fld id="{F600E92D-0C5E-4972-AD58-8A9639567E63}" type="slidenum">
              <a:rPr lang="ru-RU"/>
              <a:pPr/>
              <a:t>‹#›</a:t>
            </a:fld>
            <a:endParaRPr lang="ru-RU"/>
          </a:p>
        </p:txBody>
      </p:sp>
    </p:spTree>
  </p:cSld>
  <p:clrMapOvr>
    <a:masterClrMapping/>
  </p:clrMapOvr>
  <p:transition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datum 2"/>
          <p:cNvSpPr>
            <a:spLocks noGrp="1"/>
          </p:cNvSpPr>
          <p:nvPr>
            <p:ph type="dt" sz="half" idx="10"/>
          </p:nvPr>
        </p:nvSpPr>
        <p:spPr/>
        <p:txBody>
          <a:bodyPr/>
          <a:lstStyle>
            <a:lvl1pPr>
              <a:defRPr/>
            </a:lvl1pPr>
          </a:lstStyle>
          <a:p>
            <a:endParaRPr lang="ru-RU"/>
          </a:p>
        </p:txBody>
      </p:sp>
      <p:sp>
        <p:nvSpPr>
          <p:cNvPr id="4" name="Zástupný symbol pro zápatí 3"/>
          <p:cNvSpPr>
            <a:spLocks noGrp="1"/>
          </p:cNvSpPr>
          <p:nvPr>
            <p:ph type="ftr" sz="quarter" idx="11"/>
          </p:nvPr>
        </p:nvSpPr>
        <p:spPr/>
        <p:txBody>
          <a:bodyPr/>
          <a:lstStyle>
            <a:lvl1pPr>
              <a:defRPr/>
            </a:lvl1pPr>
          </a:lstStyle>
          <a:p>
            <a:endParaRPr lang="ru-RU"/>
          </a:p>
        </p:txBody>
      </p:sp>
      <p:sp>
        <p:nvSpPr>
          <p:cNvPr id="5" name="Zástupný symbol pro číslo snímku 4"/>
          <p:cNvSpPr>
            <a:spLocks noGrp="1"/>
          </p:cNvSpPr>
          <p:nvPr>
            <p:ph type="sldNum" sz="quarter" idx="12"/>
          </p:nvPr>
        </p:nvSpPr>
        <p:spPr/>
        <p:txBody>
          <a:bodyPr/>
          <a:lstStyle>
            <a:lvl1pPr>
              <a:defRPr/>
            </a:lvl1pPr>
          </a:lstStyle>
          <a:p>
            <a:fld id="{AFA912CF-3273-4D4F-8B9B-9E5DB84A95C9}" type="slidenum">
              <a:rPr lang="ru-RU"/>
              <a:pPr/>
              <a:t>‹#›</a:t>
            </a:fld>
            <a:endParaRPr lang="ru-RU"/>
          </a:p>
        </p:txBody>
      </p:sp>
    </p:spTree>
  </p:cSld>
  <p:clrMapOvr>
    <a:masterClrMapping/>
  </p:clrMapOvr>
  <p:transition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ru-RU"/>
          </a:p>
        </p:txBody>
      </p:sp>
      <p:sp>
        <p:nvSpPr>
          <p:cNvPr id="3" name="Zástupný symbol pro zápatí 2"/>
          <p:cNvSpPr>
            <a:spLocks noGrp="1"/>
          </p:cNvSpPr>
          <p:nvPr>
            <p:ph type="ftr" sz="quarter" idx="11"/>
          </p:nvPr>
        </p:nvSpPr>
        <p:spPr/>
        <p:txBody>
          <a:bodyPr/>
          <a:lstStyle>
            <a:lvl1pPr>
              <a:defRPr/>
            </a:lvl1pPr>
          </a:lstStyle>
          <a:p>
            <a:endParaRPr lang="ru-RU"/>
          </a:p>
        </p:txBody>
      </p:sp>
      <p:sp>
        <p:nvSpPr>
          <p:cNvPr id="4" name="Zástupný symbol pro číslo snímku 3"/>
          <p:cNvSpPr>
            <a:spLocks noGrp="1"/>
          </p:cNvSpPr>
          <p:nvPr>
            <p:ph type="sldNum" sz="quarter" idx="12"/>
          </p:nvPr>
        </p:nvSpPr>
        <p:spPr/>
        <p:txBody>
          <a:bodyPr/>
          <a:lstStyle>
            <a:lvl1pPr>
              <a:defRPr/>
            </a:lvl1pPr>
          </a:lstStyle>
          <a:p>
            <a:fld id="{5C50386B-93E9-49CC-93CA-41B3CBA4CFD0}" type="slidenum">
              <a:rPr lang="ru-RU"/>
              <a:pPr/>
              <a:t>‹#›</a:t>
            </a:fld>
            <a:endParaRPr lang="ru-RU"/>
          </a:p>
        </p:txBody>
      </p:sp>
    </p:spTree>
  </p:cSld>
  <p:clrMapOvr>
    <a:masterClrMapping/>
  </p:clrMapOvr>
  <p:transition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ru-RU"/>
          </a:p>
        </p:txBody>
      </p:sp>
      <p:sp>
        <p:nvSpPr>
          <p:cNvPr id="6" name="Zástupný symbol pro zápatí 5"/>
          <p:cNvSpPr>
            <a:spLocks noGrp="1"/>
          </p:cNvSpPr>
          <p:nvPr>
            <p:ph type="ftr" sz="quarter" idx="11"/>
          </p:nvPr>
        </p:nvSpPr>
        <p:spPr/>
        <p:txBody>
          <a:bodyPr/>
          <a:lstStyle>
            <a:lvl1pPr>
              <a:defRPr/>
            </a:lvl1pPr>
          </a:lstStyle>
          <a:p>
            <a:endParaRPr lang="ru-RU"/>
          </a:p>
        </p:txBody>
      </p:sp>
      <p:sp>
        <p:nvSpPr>
          <p:cNvPr id="7" name="Zástupný symbol pro číslo snímku 6"/>
          <p:cNvSpPr>
            <a:spLocks noGrp="1"/>
          </p:cNvSpPr>
          <p:nvPr>
            <p:ph type="sldNum" sz="quarter" idx="12"/>
          </p:nvPr>
        </p:nvSpPr>
        <p:spPr/>
        <p:txBody>
          <a:bodyPr/>
          <a:lstStyle>
            <a:lvl1pPr>
              <a:defRPr/>
            </a:lvl1pPr>
          </a:lstStyle>
          <a:p>
            <a:fld id="{96F9721E-FB01-4AA1-951D-6694CC44DD40}" type="slidenum">
              <a:rPr lang="ru-RU"/>
              <a:pPr/>
              <a:t>‹#›</a:t>
            </a:fld>
            <a:endParaRPr lang="ru-RU"/>
          </a:p>
        </p:txBody>
      </p:sp>
    </p:spTree>
  </p:cSld>
  <p:clrMapOvr>
    <a:masterClrMapping/>
  </p:clrMapOvr>
  <p:transition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ru-RU"/>
          </a:p>
        </p:txBody>
      </p:sp>
      <p:sp>
        <p:nvSpPr>
          <p:cNvPr id="6" name="Zástupný symbol pro zápatí 5"/>
          <p:cNvSpPr>
            <a:spLocks noGrp="1"/>
          </p:cNvSpPr>
          <p:nvPr>
            <p:ph type="ftr" sz="quarter" idx="11"/>
          </p:nvPr>
        </p:nvSpPr>
        <p:spPr/>
        <p:txBody>
          <a:bodyPr/>
          <a:lstStyle>
            <a:lvl1pPr>
              <a:defRPr/>
            </a:lvl1pPr>
          </a:lstStyle>
          <a:p>
            <a:endParaRPr lang="ru-RU"/>
          </a:p>
        </p:txBody>
      </p:sp>
      <p:sp>
        <p:nvSpPr>
          <p:cNvPr id="7" name="Zástupný symbol pro číslo snímku 6"/>
          <p:cNvSpPr>
            <a:spLocks noGrp="1"/>
          </p:cNvSpPr>
          <p:nvPr>
            <p:ph type="sldNum" sz="quarter" idx="12"/>
          </p:nvPr>
        </p:nvSpPr>
        <p:spPr/>
        <p:txBody>
          <a:bodyPr/>
          <a:lstStyle>
            <a:lvl1pPr>
              <a:defRPr/>
            </a:lvl1pPr>
          </a:lstStyle>
          <a:p>
            <a:fld id="{53DA3C9B-4D17-4B4E-9EE7-427EC6641048}" type="slidenum">
              <a:rPr lang="ru-RU"/>
              <a:pPr/>
              <a:t>‹#›</a:t>
            </a:fld>
            <a:endParaRPr lang="ru-RU"/>
          </a:p>
        </p:txBody>
      </p:sp>
    </p:spTree>
  </p:cSld>
  <p:clrMapOvr>
    <a:masterClrMapping/>
  </p:clrMapOvr>
  <p:transition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EA6327-344D-4E29-B3EA-C690124A79A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3.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3.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3.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Obdélník 1"/>
          <p:cNvSpPr/>
          <p:nvPr/>
        </p:nvSpPr>
        <p:spPr>
          <a:xfrm>
            <a:off x="2267744" y="2060848"/>
            <a:ext cx="4634602" cy="1200329"/>
          </a:xfrm>
          <a:prstGeom prst="rect">
            <a:avLst/>
          </a:prstGeom>
          <a:noFill/>
        </p:spPr>
        <p:txBody>
          <a:bodyPr wrap="none" lIns="91440" tIns="45720" rIns="91440" bIns="45720">
            <a:prstTxWarp prst="textInflate">
              <a:avLst/>
            </a:prstTxWarp>
            <a:spAutoFit/>
          </a:bodyPr>
          <a:lstStyle/>
          <a:p>
            <a:pPr algn="ctr"/>
            <a:r>
              <a:rPr lang="cs-CZ" sz="7200" b="1"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Algerian" pitchFamily="82" charset="0"/>
              </a:rPr>
              <a:t>PAMPÚŠIK</a:t>
            </a:r>
            <a:endParaRPr lang="cs-CZ" sz="7200" b="1" dirty="0">
              <a:ln w="18415" cmpd="sng">
                <a:solidFill>
                  <a:schemeClr val="tx1"/>
                </a:solidFill>
                <a:prstDash val="solid"/>
              </a:ln>
              <a:solidFill>
                <a:srgbClr val="FF0000"/>
              </a:solidFill>
              <a:effectLst>
                <a:outerShdw blurRad="63500" dir="3600000" algn="tl" rotWithShape="0">
                  <a:srgbClr val="000000">
                    <a:alpha val="70000"/>
                  </a:srgbClr>
                </a:outerShdw>
              </a:effectLst>
              <a:latin typeface="Algerian" pitchFamily="82" charset="0"/>
            </a:endParaRP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448175" y="3244850"/>
            <a:ext cx="247650" cy="366713"/>
          </a:xfrm>
          <a:prstGeom prst="rect">
            <a:avLst/>
          </a:prstGeom>
          <a:noFill/>
          <a:ln w="9525">
            <a:noFill/>
            <a:miter lim="800000"/>
            <a:headEnd/>
            <a:tailEnd/>
          </a:ln>
          <a:effectLst/>
        </p:spPr>
        <p:txBody>
          <a:bodyPr wrap="none" anchor="ctr">
            <a:spAutoFit/>
          </a:bodyPr>
          <a:lstStyle/>
          <a:p>
            <a:pPr algn="ctr"/>
            <a:r>
              <a:rPr lang="ru-RU"/>
              <a:t> </a:t>
            </a:r>
          </a:p>
        </p:txBody>
      </p:sp>
      <p:pic>
        <p:nvPicPr>
          <p:cNvPr id="11268" name="Picture 4">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8460432" y="260648"/>
            <a:ext cx="304800" cy="304800"/>
          </a:xfrm>
          <a:prstGeom prst="rect">
            <a:avLst/>
          </a:prstGeom>
          <a:noFill/>
        </p:spPr>
      </p:pic>
      <p:sp>
        <p:nvSpPr>
          <p:cNvPr id="5" name="Obdélník 4"/>
          <p:cNvSpPr/>
          <p:nvPr/>
        </p:nvSpPr>
        <p:spPr>
          <a:xfrm>
            <a:off x="1979712" y="1988840"/>
            <a:ext cx="4896544" cy="1569660"/>
          </a:xfrm>
          <a:prstGeom prst="rect">
            <a:avLst/>
          </a:prstGeom>
          <a:noFill/>
        </p:spPr>
        <p:txBody>
          <a:bodyPr wrap="square" lIns="91440" tIns="45720" rIns="91440" bIns="45720">
            <a:prstTxWarp prst="textArchDown">
              <a:avLst/>
            </a:prstTxWarp>
            <a:spAutoFit/>
          </a:bodyPr>
          <a:lstStyle/>
          <a:p>
            <a:pPr algn="ctr"/>
            <a:r>
              <a:rPr lang="cs-CZ" sz="9600" b="1" cap="all"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lgerian" pitchFamily="82" charset="0"/>
              </a:rPr>
              <a:t>KONIEC</a:t>
            </a:r>
          </a:p>
          <a:p>
            <a:pPr algn="ctr"/>
            <a:endParaRPr lang="cs-CZ" sz="96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latin typeface="Algerian" pitchFamily="82"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19" fill="hold"/>
                                        <p:tgtEl>
                                          <p:spTgt spid="11268"/>
                                        </p:tgtEl>
                                      </p:cBhvr>
                                    </p:cmd>
                                  </p:childTnLst>
                                </p:cTn>
                              </p:par>
                              <p:par>
                                <p:cTn id="7" presetID="27" presetClass="entr" presetSubtype="0" fill="hold" nodeType="withEffect">
                                  <p:stCondLst>
                                    <p:cond delay="0"/>
                                  </p:stCondLst>
                                  <p:iterate type="lt">
                                    <p:tmPct val="50000"/>
                                  </p:iterate>
                                  <p:childTnLst>
                                    <p:set>
                                      <p:cBhvr>
                                        <p:cTn id="8"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9"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1"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26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lstStyle/>
          <a:p>
            <a:r>
              <a:rPr lang="sk-SK" sz="1400" dirty="0" smtClean="0">
                <a:solidFill>
                  <a:srgbClr val="FF0000"/>
                </a:solidFill>
              </a:rPr>
              <a:t>O </a:t>
            </a:r>
            <a:r>
              <a:rPr lang="sk-SK" sz="1400" dirty="0" err="1" smtClean="0">
                <a:solidFill>
                  <a:srgbClr val="FF0000"/>
                </a:solidFill>
              </a:rPr>
              <a:t>Pampúšikovi</a:t>
            </a:r>
            <a:endParaRPr lang="sk-SK" sz="1400" dirty="0">
              <a:solidFill>
                <a:srgbClr val="FF0000"/>
              </a:solidFill>
            </a:endParaRPr>
          </a:p>
        </p:txBody>
      </p:sp>
      <p:sp>
        <p:nvSpPr>
          <p:cNvPr id="3" name="Zástupný symbol obsahu 2"/>
          <p:cNvSpPr>
            <a:spLocks noGrp="1"/>
          </p:cNvSpPr>
          <p:nvPr>
            <p:ph idx="1"/>
          </p:nvPr>
        </p:nvSpPr>
        <p:spPr>
          <a:xfrm>
            <a:off x="323528" y="836713"/>
            <a:ext cx="8229600" cy="4464496"/>
          </a:xfrm>
        </p:spPr>
        <p:txBody>
          <a:bodyPr/>
          <a:lstStyle/>
          <a:p>
            <a:pPr marL="0" indent="0">
              <a:spcBef>
                <a:spcPts val="0"/>
              </a:spcBef>
              <a:buNone/>
            </a:pPr>
            <a:r>
              <a:rPr lang="sk-SK" sz="1400" dirty="0" smtClean="0"/>
              <a:t>Kedysi dávno žili starček so starenkou. Starček raz poprosil starenku: „Upraž mi, starenka, pampúšik.“ </a:t>
            </a:r>
          </a:p>
          <a:p>
            <a:pPr marL="0" indent="0">
              <a:spcBef>
                <a:spcPts val="0"/>
              </a:spcBef>
              <a:buNone/>
            </a:pPr>
            <a:r>
              <a:rPr lang="sk-SK" sz="1400" dirty="0" smtClean="0"/>
              <a:t>„Z čohože upražím, keď múčky nemám?“ „Poškrab po truhlici, pomäť po múčnici. A tak na pampúšik nazbieraš.“</a:t>
            </a:r>
          </a:p>
          <a:p>
            <a:pPr marL="0" indent="0">
              <a:spcBef>
                <a:spcPts val="0"/>
              </a:spcBef>
              <a:buNone/>
            </a:pPr>
            <a:r>
              <a:rPr lang="sk-SK" sz="1400" dirty="0" smtClean="0"/>
              <a:t>Vzala starenka krídelko. Po truhlici poškrabala, po múčnici pozmetala. Nazbierala za dve hrste múky. Zarobila cesto na smotane, umiesila pampúšik. Potom ho vypražila na masle, položila na oblôčik vychladnúť. Poležal si pampúšik na obloku, poležal a začal sa nudiť. </a:t>
            </a:r>
          </a:p>
          <a:p>
            <a:pPr marL="0" indent="0">
              <a:spcBef>
                <a:spcPts val="0"/>
              </a:spcBef>
              <a:buNone/>
            </a:pPr>
            <a:r>
              <a:rPr lang="sk-SK" sz="1400" dirty="0" smtClean="0"/>
              <a:t>Zobral </a:t>
            </a:r>
            <a:r>
              <a:rPr lang="sk-SK" sz="1400" dirty="0"/>
              <a:t>sa a kotúľ dolu! Z obloka na lavičku, z lavičky do dvora, z dvora za vráta. Kotúľal sa po ceste vždy ďalej a ďalej. </a:t>
            </a:r>
          </a:p>
          <a:p>
            <a:pPr marL="0" indent="0">
              <a:spcBef>
                <a:spcPts val="0"/>
              </a:spcBef>
              <a:buNone/>
            </a:pPr>
            <a:r>
              <a:rPr lang="sk-SK" sz="1400" dirty="0" smtClean="0"/>
              <a:t>Kotúľa sa pampúšik po ceste a stretne zajaca: „Pampúšik, pampúšik, ja ťa zjem.“ „Nejedz ma, zajačik-ušiačik. Zaspievam ti pesničku:</a:t>
            </a:r>
          </a:p>
          <a:p>
            <a:pPr marL="0" indent="0">
              <a:spcBef>
                <a:spcPts val="0"/>
              </a:spcBef>
              <a:buNone/>
            </a:pPr>
            <a:r>
              <a:rPr lang="sk-SK" sz="1400" i="1" dirty="0" smtClean="0"/>
              <a:t>Ja </a:t>
            </a:r>
            <a:r>
              <a:rPr lang="sk-SK" sz="1400" i="1" dirty="0"/>
              <a:t>som pampúch-pampúšik,</a:t>
            </a:r>
            <a:endParaRPr lang="sk-SK" sz="1400" dirty="0"/>
          </a:p>
          <a:p>
            <a:pPr marL="0" indent="0">
              <a:spcBef>
                <a:spcPts val="0"/>
              </a:spcBef>
              <a:buNone/>
            </a:pPr>
            <a:r>
              <a:rPr lang="sk-SK" sz="1400" i="1" dirty="0"/>
              <a:t>po truhlici škrabaný, po múčnici metený, na pekáči pražený, na oblôčku chladený. </a:t>
            </a:r>
            <a:endParaRPr lang="sk-SK" sz="1400" dirty="0"/>
          </a:p>
          <a:p>
            <a:pPr marL="0" indent="0">
              <a:spcBef>
                <a:spcPts val="0"/>
              </a:spcBef>
              <a:buNone/>
            </a:pPr>
            <a:r>
              <a:rPr lang="sk-SK" sz="1400" i="1" dirty="0"/>
              <a:t>Utiekol som dedkovi, utiekol som babičke a tebe, zajačik, tiež utečiem!“ </a:t>
            </a:r>
            <a:endParaRPr lang="sk-SK" sz="1400" dirty="0"/>
          </a:p>
          <a:p>
            <a:pPr marL="0" indent="0">
              <a:spcBef>
                <a:spcPts val="0"/>
              </a:spcBef>
              <a:buNone/>
            </a:pPr>
            <a:r>
              <a:rPr lang="sk-SK" sz="1400" dirty="0"/>
              <a:t>I kotúľal sa pampúšik ďalej. A zajac si len oči pretrel. </a:t>
            </a:r>
          </a:p>
          <a:p>
            <a:pPr marL="0" indent="0">
              <a:spcBef>
                <a:spcPts val="0"/>
              </a:spcBef>
              <a:buNone/>
            </a:pPr>
            <a:r>
              <a:rPr lang="sk-SK" sz="1400" dirty="0"/>
              <a:t>Kotúľa sa pampúšik a stretne vlka: Pampúšik, pampúšik, ja ťa zjem.“ „Nejedz ma, sivý vlk, zaspievam ti pesničku:</a:t>
            </a:r>
          </a:p>
          <a:p>
            <a:pPr marL="0" indent="0">
              <a:spcBef>
                <a:spcPts val="0"/>
              </a:spcBef>
              <a:buNone/>
            </a:pPr>
            <a:r>
              <a:rPr lang="sk-SK" sz="1400" i="1" dirty="0"/>
              <a:t>Ja som pampúch-pampúšik,</a:t>
            </a:r>
            <a:endParaRPr lang="sk-SK" sz="1400" dirty="0"/>
          </a:p>
          <a:p>
            <a:pPr marL="0" indent="0">
              <a:spcBef>
                <a:spcPts val="0"/>
              </a:spcBef>
              <a:buNone/>
            </a:pPr>
            <a:r>
              <a:rPr lang="sk-SK" sz="1400" i="1" dirty="0"/>
              <a:t>po truhlici škrabaný, po múčnici metený, na pekáči pražený, na oblôčku chladený. </a:t>
            </a:r>
            <a:endParaRPr lang="sk-SK" sz="1400" dirty="0"/>
          </a:p>
          <a:p>
            <a:pPr marL="0" indent="0">
              <a:spcBef>
                <a:spcPts val="0"/>
              </a:spcBef>
              <a:buNone/>
            </a:pPr>
            <a:r>
              <a:rPr lang="sk-SK" sz="1400" i="1" dirty="0"/>
              <a:t>Utiekol som dedkovi, utiekol som babičke, utiekol som zajkovi a tebe, </a:t>
            </a:r>
            <a:r>
              <a:rPr lang="sk-SK" sz="1400" i="1" dirty="0" err="1"/>
              <a:t>vĺčko</a:t>
            </a:r>
            <a:r>
              <a:rPr lang="sk-SK" sz="1400" i="1" dirty="0"/>
              <a:t>, tiež utečiem!“ </a:t>
            </a:r>
            <a:endParaRPr lang="sk-SK" sz="1400" dirty="0"/>
          </a:p>
          <a:p>
            <a:pPr marL="0" indent="0">
              <a:spcBef>
                <a:spcPts val="0"/>
              </a:spcBef>
              <a:buNone/>
            </a:pPr>
            <a:r>
              <a:rPr lang="sk-SK" sz="1400" dirty="0"/>
              <a:t>A pustil sa kotúľať ďalej. Vlk si len oči pretrel. </a:t>
            </a:r>
          </a:p>
          <a:p>
            <a:pPr marL="0" indent="0">
              <a:spcBef>
                <a:spcPts val="0"/>
              </a:spcBef>
              <a:buNone/>
            </a:pPr>
            <a:r>
              <a:rPr lang="sk-SK" sz="1400" dirty="0"/>
              <a:t>Kotúľa sa pampúšik po hore a stretne medveďa: „Pampúšik, pampúšik, ja ťa zjem.“ „Kdeže ma ty, ťarbák, </a:t>
            </a:r>
            <a:r>
              <a:rPr lang="sk-SK" sz="1400" dirty="0" smtClean="0"/>
              <a:t>môžeš zjesť</a:t>
            </a:r>
            <a:r>
              <a:rPr lang="sk-SK" sz="1400" dirty="0"/>
              <a:t>?! </a:t>
            </a:r>
            <a:r>
              <a:rPr lang="sk-SK" sz="1400" dirty="0" smtClean="0"/>
              <a:t> </a:t>
            </a:r>
          </a:p>
          <a:p>
            <a:pPr marL="0" indent="0">
              <a:spcBef>
                <a:spcPts val="0"/>
              </a:spcBef>
              <a:buNone/>
            </a:pPr>
            <a:r>
              <a:rPr lang="sk-SK" sz="1400" i="1" dirty="0" smtClean="0"/>
              <a:t>Ja </a:t>
            </a:r>
            <a:r>
              <a:rPr lang="sk-SK" sz="1400" i="1" dirty="0"/>
              <a:t>som </a:t>
            </a:r>
            <a:r>
              <a:rPr lang="sk-SK" sz="1400" i="1" dirty="0" smtClean="0"/>
              <a:t>pampúch-pampúšik,</a:t>
            </a:r>
            <a:r>
              <a:rPr lang="sk-SK" sz="1400" dirty="0"/>
              <a:t> </a:t>
            </a:r>
            <a:r>
              <a:rPr lang="sk-SK" sz="1400" i="1" dirty="0" smtClean="0"/>
              <a:t>po </a:t>
            </a:r>
            <a:r>
              <a:rPr lang="sk-SK" sz="1400" i="1" dirty="0"/>
              <a:t>truhlici škrabaný, po múčnici metený, na pekáči pražený, na oblôčku chladený. </a:t>
            </a:r>
            <a:endParaRPr lang="sk-SK" sz="1400" dirty="0"/>
          </a:p>
          <a:p>
            <a:pPr marL="0" indent="0">
              <a:spcBef>
                <a:spcPts val="0"/>
              </a:spcBef>
              <a:buNone/>
            </a:pPr>
            <a:r>
              <a:rPr lang="sk-SK" sz="1400" i="1" dirty="0"/>
              <a:t>Utiekol som dedkovi, utiekol som babičke, utiekol som zajkovi, utiekol som vlkovi a </a:t>
            </a:r>
            <a:r>
              <a:rPr lang="sk-SK" sz="1400" i="1" dirty="0" smtClean="0"/>
              <a:t>tebe, medveď</a:t>
            </a:r>
            <a:r>
              <a:rPr lang="sk-SK" sz="1400" i="1" dirty="0"/>
              <a:t>, tiež utečiem. </a:t>
            </a:r>
            <a:endParaRPr lang="sk-SK" sz="1400" dirty="0"/>
          </a:p>
          <a:p>
            <a:pPr marL="0" indent="0">
              <a:spcBef>
                <a:spcPts val="0"/>
              </a:spcBef>
              <a:buNone/>
            </a:pPr>
            <a:r>
              <a:rPr lang="sk-SK" sz="1400" dirty="0"/>
              <a:t>Medveď si len oči pretrel. </a:t>
            </a:r>
          </a:p>
        </p:txBody>
      </p:sp>
    </p:spTree>
    <p:extLst>
      <p:ext uri="{BB962C8B-B14F-4D97-AF65-F5344CB8AC3E}">
        <p14:creationId xmlns:p14="http://schemas.microsoft.com/office/powerpoint/2010/main" val="675063898"/>
      </p:ext>
    </p:extLst>
  </p:cSld>
  <p:clrMapOvr>
    <a:masterClrMapping/>
  </p:clrMapOvr>
  <p:transition advTm="1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457199" y="228916"/>
            <a:ext cx="8268159" cy="103740"/>
          </a:xfrm>
        </p:spPr>
        <p:txBody>
          <a:bodyPr/>
          <a:lstStyle/>
          <a:p>
            <a:endParaRPr lang="sk-SK" sz="800" dirty="0"/>
          </a:p>
        </p:txBody>
      </p:sp>
      <p:sp>
        <p:nvSpPr>
          <p:cNvPr id="3" name="Zástupný symbol obsahu 2"/>
          <p:cNvSpPr>
            <a:spLocks noGrp="1"/>
          </p:cNvSpPr>
          <p:nvPr>
            <p:ph idx="1"/>
          </p:nvPr>
        </p:nvSpPr>
        <p:spPr>
          <a:xfrm>
            <a:off x="611560" y="620688"/>
            <a:ext cx="8229600" cy="5246043"/>
          </a:xfrm>
        </p:spPr>
        <p:txBody>
          <a:bodyPr/>
          <a:lstStyle/>
          <a:p>
            <a:pPr marL="0" lvl="0" indent="0">
              <a:buNone/>
            </a:pPr>
            <a:r>
              <a:rPr lang="sk-SK" sz="1400" dirty="0">
                <a:solidFill>
                  <a:srgbClr val="000000"/>
                </a:solidFill>
              </a:rPr>
              <a:t>Kotúľa sa pampúšik, kotúľa, vtom stretne líšku: </a:t>
            </a:r>
          </a:p>
          <a:p>
            <a:pPr marL="0" lvl="0" indent="0">
              <a:buNone/>
            </a:pPr>
            <a:r>
              <a:rPr lang="sk-SK" sz="1400" dirty="0">
                <a:solidFill>
                  <a:srgbClr val="000000"/>
                </a:solidFill>
              </a:rPr>
              <a:t>„Dobré zdravie, pampúšik. Aký si peknučký a červenučký. Kamže sa kotúľaš?“ „Kotúľam sa po cestičke.“ „Zastav sa, pampúšik. Zaspievaj mi pesničku.“ Pampúšik bol rád, že ho líška pochválila, zastavil sa a spieval: </a:t>
            </a:r>
          </a:p>
          <a:p>
            <a:pPr marL="0" lvl="0" indent="0">
              <a:buNone/>
            </a:pPr>
            <a:r>
              <a:rPr lang="sk-SK" sz="1400" i="1" dirty="0">
                <a:solidFill>
                  <a:srgbClr val="000000"/>
                </a:solidFill>
              </a:rPr>
              <a:t>Ja som pampúch-pampúšik,</a:t>
            </a:r>
            <a:endParaRPr lang="sk-SK" sz="1400" dirty="0">
              <a:solidFill>
                <a:srgbClr val="000000"/>
              </a:solidFill>
            </a:endParaRPr>
          </a:p>
          <a:p>
            <a:pPr marL="0" lvl="0" indent="0">
              <a:buNone/>
            </a:pPr>
            <a:r>
              <a:rPr lang="sk-SK" sz="1400" i="1" dirty="0">
                <a:solidFill>
                  <a:srgbClr val="000000"/>
                </a:solidFill>
              </a:rPr>
              <a:t>po truhlici škrabaný, po múčnici metený, na pekáči pražený, na oblôčku chladený. </a:t>
            </a:r>
            <a:endParaRPr lang="sk-SK" sz="1400" dirty="0">
              <a:solidFill>
                <a:srgbClr val="000000"/>
              </a:solidFill>
            </a:endParaRPr>
          </a:p>
          <a:p>
            <a:pPr marL="0" lvl="0" indent="0">
              <a:buNone/>
            </a:pPr>
            <a:r>
              <a:rPr lang="sk-SK" sz="1400" i="1" dirty="0">
                <a:solidFill>
                  <a:srgbClr val="000000"/>
                </a:solidFill>
              </a:rPr>
              <a:t>Utiekol som dedkovi, utiekol som babičke, utiekol som zajkovi, utiekol som vlkovi, utiekol som medveďovi a tebe, líška, tiež utečiem</a:t>
            </a:r>
            <a:r>
              <a:rPr lang="sk-SK" sz="1400" dirty="0">
                <a:solidFill>
                  <a:srgbClr val="000000"/>
                </a:solidFill>
              </a:rPr>
              <a:t>.</a:t>
            </a:r>
          </a:p>
          <a:p>
            <a:pPr marL="0" lvl="0" indent="0">
              <a:buNone/>
            </a:pPr>
            <a:r>
              <a:rPr lang="sk-SK" sz="1400" dirty="0">
                <a:solidFill>
                  <a:srgbClr val="000000"/>
                </a:solidFill>
              </a:rPr>
              <a:t>Pampúšik spieva a líška sa k nemu vždy viac a viac prikráda. „Ach, aká utešená pesnička. Lenže ja som, pampúšik, už stará. Zle počujem. Sadni si mi na noštek a zaspievaj ešte raz, hlasnejšie.“ </a:t>
            </a:r>
          </a:p>
          <a:p>
            <a:pPr marL="0" lvl="0" indent="0">
              <a:buNone/>
            </a:pPr>
            <a:r>
              <a:rPr lang="sk-SK" sz="1400" dirty="0">
                <a:solidFill>
                  <a:srgbClr val="000000"/>
                </a:solidFill>
              </a:rPr>
              <a:t>Pampúšik sa zaradoval, že sa jeho pesnička líške zapáčila. Vyskočil jej na nos a zaspieval ešte raz:</a:t>
            </a:r>
          </a:p>
          <a:p>
            <a:pPr marL="0" lvl="0" indent="0">
              <a:buNone/>
            </a:pPr>
            <a:r>
              <a:rPr lang="sk-SK" sz="1400" i="1" dirty="0">
                <a:solidFill>
                  <a:srgbClr val="000000"/>
                </a:solidFill>
              </a:rPr>
              <a:t>Ja som pampúch-pampúšik,</a:t>
            </a:r>
            <a:endParaRPr lang="sk-SK" sz="1400" dirty="0">
              <a:solidFill>
                <a:srgbClr val="000000"/>
              </a:solidFill>
            </a:endParaRPr>
          </a:p>
          <a:p>
            <a:pPr marL="0" lvl="0" indent="0">
              <a:buNone/>
            </a:pPr>
            <a:r>
              <a:rPr lang="sk-SK" sz="1400" i="1" dirty="0">
                <a:solidFill>
                  <a:srgbClr val="000000"/>
                </a:solidFill>
              </a:rPr>
              <a:t>po truhlici škrabaný, po múčnici metený, na pekáči pražený, na oblôčku chladený. </a:t>
            </a:r>
            <a:endParaRPr lang="sk-SK" sz="1400" dirty="0">
              <a:solidFill>
                <a:srgbClr val="000000"/>
              </a:solidFill>
            </a:endParaRPr>
          </a:p>
          <a:p>
            <a:pPr marL="0" lvl="0" indent="0">
              <a:buNone/>
            </a:pPr>
            <a:r>
              <a:rPr lang="sk-SK" sz="1400" i="1" dirty="0">
                <a:solidFill>
                  <a:srgbClr val="000000"/>
                </a:solidFill>
              </a:rPr>
              <a:t>Utiekol som dedkovi, utiekol som babičke, utiekol som zajkovi, utiekol som vlkovi, utiekol som medveďovi a tebe, líška, tiež utečiem</a:t>
            </a:r>
            <a:r>
              <a:rPr lang="sk-SK" sz="1400" dirty="0">
                <a:solidFill>
                  <a:srgbClr val="000000"/>
                </a:solidFill>
              </a:rPr>
              <a:t>.</a:t>
            </a:r>
          </a:p>
          <a:p>
            <a:pPr marL="0" lvl="0" indent="0">
              <a:buNone/>
            </a:pPr>
            <a:r>
              <a:rPr lang="sk-SK" sz="1400" dirty="0">
                <a:solidFill>
                  <a:srgbClr val="000000"/>
                </a:solidFill>
              </a:rPr>
              <a:t>„Ďakujem, pampúšik. Krásna je tvoja pesnička. Rada by som ju ešte raz počula. Sadni si mi na jazyk a zaspievaj ostatný raz.“</a:t>
            </a:r>
          </a:p>
          <a:p>
            <a:pPr marL="0" lvl="0" indent="0">
              <a:buNone/>
            </a:pPr>
            <a:r>
              <a:rPr lang="sk-SK" sz="1400" dirty="0">
                <a:solidFill>
                  <a:srgbClr val="000000"/>
                </a:solidFill>
              </a:rPr>
              <a:t>Pampúšik skočil líške na jazyk, ... a líška – ham!, zjedla ho.</a:t>
            </a:r>
          </a:p>
          <a:p>
            <a:pPr marL="0" lvl="0" indent="0">
              <a:buNone/>
            </a:pPr>
            <a:r>
              <a:rPr lang="sk-SK" sz="1400" dirty="0">
                <a:solidFill>
                  <a:srgbClr val="000000"/>
                </a:solidFill>
              </a:rPr>
              <a:t> </a:t>
            </a:r>
          </a:p>
          <a:p>
            <a:pPr lvl="0"/>
            <a:endParaRPr lang="sk-SK" dirty="0">
              <a:solidFill>
                <a:srgbClr val="000000"/>
              </a:solidFill>
            </a:endParaRPr>
          </a:p>
          <a:p>
            <a:endParaRPr lang="sk-SK" dirty="0"/>
          </a:p>
        </p:txBody>
      </p:sp>
    </p:spTree>
    <p:extLst>
      <p:ext uri="{BB962C8B-B14F-4D97-AF65-F5344CB8AC3E}">
        <p14:creationId xmlns:p14="http://schemas.microsoft.com/office/powerpoint/2010/main" val="1735315966"/>
      </p:ext>
    </p:extLst>
  </p:cSld>
  <p:clrMapOvr>
    <a:masterClrMapping/>
  </p:clrMapOvr>
  <p:transition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3079"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6156176" y="2852936"/>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40" fill="hold"/>
                                        <p:tgtEl>
                                          <p:spTgt spid="307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Дед и баба с мукой"/>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4102"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971600" y="476672"/>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205" fill="hold"/>
                                        <p:tgtEl>
                                          <p:spTgt spid="41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10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1"/>
          <p:cNvPicPr>
            <a:picLocks noChangeAspect="1" noChangeArrowheads="1"/>
          </p:cNvPicPr>
          <p:nvPr/>
        </p:nvPicPr>
        <p:blipFill>
          <a:blip r:embed="rId2" cstate="print"/>
          <a:srcRect/>
          <a:stretch>
            <a:fillRect/>
          </a:stretch>
        </p:blipFill>
        <p:spPr bwMode="auto">
          <a:xfrm>
            <a:off x="-14898" y="0"/>
            <a:ext cx="9158898" cy="6858000"/>
          </a:xfrm>
          <a:prstGeom prst="rect">
            <a:avLst/>
          </a:prstGeom>
          <a:noFill/>
        </p:spPr>
      </p:pic>
    </p:spTree>
  </p:cSld>
  <p:clrMapOvr>
    <a:masterClrMapping/>
  </p:clrMapOvr>
  <p:transition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2"/>
          <p:cNvPicPr>
            <a:picLocks noChangeAspect="1" noChangeArrowheads="1"/>
          </p:cNvPicPr>
          <p:nvPr/>
        </p:nvPicPr>
        <p:blipFill>
          <a:blip r:embed="rId4" cstate="print"/>
          <a:srcRect/>
          <a:stretch>
            <a:fillRect/>
          </a:stretch>
        </p:blipFill>
        <p:spPr bwMode="auto">
          <a:xfrm>
            <a:off x="-119116" y="0"/>
            <a:ext cx="9587660" cy="6937922"/>
          </a:xfrm>
          <a:prstGeom prst="rect">
            <a:avLst/>
          </a:prstGeom>
          <a:noFill/>
        </p:spPr>
      </p:pic>
      <p:pic>
        <p:nvPicPr>
          <p:cNvPr id="6151"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8991600" y="260648"/>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19" fill="hold"/>
                                        <p:tgtEl>
                                          <p:spTgt spid="615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15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ВОЛК new 1"/>
          <p:cNvPicPr>
            <a:picLocks noChangeAspect="1" noChangeArrowheads="1"/>
          </p:cNvPicPr>
          <p:nvPr/>
        </p:nvPicPr>
        <p:blipFill>
          <a:blip r:embed="rId4" cstate="print"/>
          <a:srcRect/>
          <a:stretch>
            <a:fillRect/>
          </a:stretch>
        </p:blipFill>
        <p:spPr bwMode="auto">
          <a:xfrm>
            <a:off x="-180528" y="0"/>
            <a:ext cx="9324528" cy="6858000"/>
          </a:xfrm>
          <a:prstGeom prst="rect">
            <a:avLst/>
          </a:prstGeom>
          <a:noFill/>
        </p:spPr>
      </p:pic>
      <p:pic>
        <p:nvPicPr>
          <p:cNvPr id="7175"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4788024" y="260648"/>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977" fill="hold"/>
                                        <p:tgtEl>
                                          <p:spTgt spid="7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17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медведь"/>
          <p:cNvPicPr>
            <a:picLocks noChangeAspect="1" noChangeArrowheads="1"/>
          </p:cNvPicPr>
          <p:nvPr/>
        </p:nvPicPr>
        <p:blipFill>
          <a:blip r:embed="rId4" cstate="print"/>
          <a:srcRect/>
          <a:stretch>
            <a:fillRect/>
          </a:stretch>
        </p:blipFill>
        <p:spPr bwMode="auto">
          <a:xfrm>
            <a:off x="-43946" y="0"/>
            <a:ext cx="9163127" cy="6858000"/>
          </a:xfrm>
          <a:prstGeom prst="rect">
            <a:avLst/>
          </a:prstGeom>
          <a:noFill/>
        </p:spPr>
      </p:pic>
      <p:pic>
        <p:nvPicPr>
          <p:cNvPr id="8198"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2771800" y="332656"/>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854" fill="hold"/>
                                        <p:tgtEl>
                                          <p:spTgt spid="81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ЛИСА new"/>
          <p:cNvPicPr>
            <a:picLocks noChangeAspect="1" noChangeArrowheads="1"/>
          </p:cNvPicPr>
          <p:nvPr/>
        </p:nvPicPr>
        <p:blipFill>
          <a:blip r:embed="rId4" cstate="print"/>
          <a:srcRect/>
          <a:stretch>
            <a:fillRect/>
          </a:stretch>
        </p:blipFill>
        <p:spPr bwMode="auto">
          <a:xfrm>
            <a:off x="-177139" y="0"/>
            <a:ext cx="9449151" cy="6858000"/>
          </a:xfrm>
          <a:prstGeom prst="rect">
            <a:avLst/>
          </a:prstGeom>
          <a:noFill/>
        </p:spPr>
      </p:pic>
      <p:pic>
        <p:nvPicPr>
          <p:cNvPr id="9222"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8839200" y="332656"/>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400"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5"/>
          <p:cNvPicPr>
            <a:picLocks noChangeAspect="1" noChangeArrowheads="1"/>
          </p:cNvPicPr>
          <p:nvPr/>
        </p:nvPicPr>
        <p:blipFill>
          <a:blip r:embed="rId4" cstate="print"/>
          <a:srcRect t="969" b="969"/>
          <a:stretch>
            <a:fillRect/>
          </a:stretch>
        </p:blipFill>
        <p:spPr bwMode="auto">
          <a:xfrm>
            <a:off x="-124107" y="0"/>
            <a:ext cx="9268107" cy="6858000"/>
          </a:xfrm>
          <a:prstGeom prst="rect">
            <a:avLst/>
          </a:prstGeom>
          <a:noFill/>
        </p:spPr>
      </p:pic>
      <p:pic>
        <p:nvPicPr>
          <p:cNvPr id="10245"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6300192" y="404664"/>
            <a:ext cx="304800" cy="304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442" fill="hold"/>
                                        <p:tgtEl>
                                          <p:spTgt spid="102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5"/>
                </p:tgtEl>
              </p:cMediaNode>
            </p:audio>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127</TotalTime>
  <Words>615</Words>
  <Application>Microsoft Office PowerPoint</Application>
  <PresentationFormat>Prezentácia na obrazovke (4:3)</PresentationFormat>
  <Paragraphs>35</Paragraphs>
  <Slides>12</Slides>
  <Notes>0</Notes>
  <HiddenSlides>0</HiddenSlides>
  <MMClips>8</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12</vt:i4>
      </vt:variant>
    </vt:vector>
  </HeadingPairs>
  <TitlesOfParts>
    <vt:vector size="15" baseType="lpstr">
      <vt:lpstr>Algerian</vt:lpstr>
      <vt:lpstr>Arial</vt:lpstr>
      <vt:lpstr>Оформление по умолчанию</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O Pampúšikovi</vt:lpstr>
      <vt:lpstr>Prezentácia programu PowerPoint</vt:lpstr>
    </vt:vector>
  </TitlesOfParts>
  <Company>Interbaby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Колобок</dc:title>
  <dc:creator>Interbaby</dc:creator>
  <cp:lastModifiedBy>Jana Palkechová</cp:lastModifiedBy>
  <cp:revision>25</cp:revision>
  <dcterms:created xsi:type="dcterms:W3CDTF">2006-01-16T19:04:41Z</dcterms:created>
  <dcterms:modified xsi:type="dcterms:W3CDTF">2021-03-11T19:41:19Z</dcterms:modified>
</cp:coreProperties>
</file>