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555D0-B2E1-4CEF-AC9F-9972DF7A758C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2FCFA-4E38-44CB-AE4D-C4530B393A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709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FCFA-4E38-44CB-AE4D-C4530B393A92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744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FCFA-4E38-44CB-AE4D-C4530B393A92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252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FCFA-4E38-44CB-AE4D-C4530B393A92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009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FCFA-4E38-44CB-AE4D-C4530B393A92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430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FCFA-4E38-44CB-AE4D-C4530B393A9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643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FCFA-4E38-44CB-AE4D-C4530B393A92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189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FCFA-4E38-44CB-AE4D-C4530B393A92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86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4AE2-192B-4C53-BDA4-2E441B4CDDAC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208-C15C-479F-A54E-53AD6B1D5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642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4AE2-192B-4C53-BDA4-2E441B4CDDAC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208-C15C-479F-A54E-53AD6B1D5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852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4AE2-192B-4C53-BDA4-2E441B4CDDAC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208-C15C-479F-A54E-53AD6B1D5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842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4AE2-192B-4C53-BDA4-2E441B4CDDAC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208-C15C-479F-A54E-53AD6B1D5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923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4AE2-192B-4C53-BDA4-2E441B4CDDAC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208-C15C-479F-A54E-53AD6B1D5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90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4AE2-192B-4C53-BDA4-2E441B4CDDAC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208-C15C-479F-A54E-53AD6B1D5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218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4AE2-192B-4C53-BDA4-2E441B4CDDAC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208-C15C-479F-A54E-53AD6B1D5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44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4AE2-192B-4C53-BDA4-2E441B4CDDAC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208-C15C-479F-A54E-53AD6B1D5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950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4AE2-192B-4C53-BDA4-2E441B4CDDAC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208-C15C-479F-A54E-53AD6B1D5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485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4AE2-192B-4C53-BDA4-2E441B4CDDAC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208-C15C-479F-A54E-53AD6B1D5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232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4AE2-192B-4C53-BDA4-2E441B4CDDAC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208-C15C-479F-A54E-53AD6B1D5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456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4AE2-192B-4C53-BDA4-2E441B4CDDAC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71208-C15C-479F-A54E-53AD6B1D5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261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4000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BlokTextu 4"/>
          <p:cNvSpPr txBox="1"/>
          <p:nvPr/>
        </p:nvSpPr>
        <p:spPr>
          <a:xfrm>
            <a:off x="276205" y="457402"/>
            <a:ext cx="8491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Obsahový štandard: „Čítanie“ a „písanie“ jednoduchého príbehu.</a:t>
            </a:r>
            <a:br>
              <a:rPr lang="sk-SK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sk-SK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Výkonový štandard: </a:t>
            </a:r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„čítať</a:t>
            </a:r>
            <a:r>
              <a:rPr lang="sk-SK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 kreslený príbeh a obrázkový </a:t>
            </a:r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seriál</a:t>
            </a:r>
          </a:p>
          <a:p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Operacionalizovaný cieľ: Interpretovať príbeh podľa obrázkov</a:t>
            </a:r>
            <a:endParaRPr lang="sk-SK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95536" y="5733256"/>
            <a:ext cx="3430939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k-SK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Spracovala: Emília</a:t>
            </a:r>
          </a:p>
          <a:p>
            <a:r>
              <a:rPr lang="sk-SK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Zdroj: Macko </a:t>
            </a:r>
            <a:r>
              <a:rPr lang="sk-SK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Pusík</a:t>
            </a:r>
            <a:endParaRPr lang="sk-SK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76205" y="2708920"/>
            <a:ext cx="8891537" cy="184665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...Mikuláš si skrátil cestu cez les.</a:t>
            </a:r>
          </a:p>
          <a:p>
            <a:r>
              <a:rPr lang="sk-SK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Ale...veď on má deravé vrece a ani o tom nevie...</a:t>
            </a:r>
          </a:p>
          <a:p>
            <a:endParaRPr lang="sk-SK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sk-SK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4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70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52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94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73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2"/>
            <a:ext cx="9102740" cy="6842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59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88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39</Words>
  <Application>Microsoft Office PowerPoint</Application>
  <PresentationFormat>Prezentácia na obrazovke (4:3)</PresentationFormat>
  <Paragraphs>13</Paragraphs>
  <Slides>7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Arial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milka</dc:creator>
  <cp:lastModifiedBy>Eliška Jurová</cp:lastModifiedBy>
  <cp:revision>8</cp:revision>
  <dcterms:created xsi:type="dcterms:W3CDTF">2010-11-28T23:48:52Z</dcterms:created>
  <dcterms:modified xsi:type="dcterms:W3CDTF">2015-12-02T20:52:34Z</dcterms:modified>
</cp:coreProperties>
</file>