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9" r:id="rId3"/>
    <p:sldId id="257" r:id="rId4"/>
    <p:sldId id="267" r:id="rId5"/>
    <p:sldId id="268" r:id="rId6"/>
    <p:sldId id="264" r:id="rId7"/>
    <p:sldId id="260" r:id="rId8"/>
    <p:sldId id="258" r:id="rId9"/>
    <p:sldId id="259" r:id="rId10"/>
    <p:sldId id="261" r:id="rId11"/>
    <p:sldId id="262" r:id="rId12"/>
    <p:sldId id="265" r:id="rId13"/>
    <p:sldId id="271" r:id="rId14"/>
    <p:sldId id="263" r:id="rId15"/>
    <p:sldId id="270" r:id="rId16"/>
    <p:sldId id="266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FF65"/>
    <a:srgbClr val="46CCDA"/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3739" autoAdjust="0"/>
    <p:restoredTop sz="96595" autoAdjust="0"/>
  </p:normalViewPr>
  <p:slideViewPr>
    <p:cSldViewPr snapToGrid="0">
      <p:cViewPr>
        <p:scale>
          <a:sx n="50" d="100"/>
          <a:sy n="50" d="100"/>
        </p:scale>
        <p:origin x="-966" y="-4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DE2AA-FC12-47BC-B1FF-9CB36D6D4ABD}" type="datetimeFigureOut">
              <a:rPr lang="sk-SK" smtClean="0"/>
              <a:pPr/>
              <a:t>12.2.2017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6FA2F-CF74-458E-8E00-9759DC66CEA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400" b="1" dirty="0" smtClean="0">
                <a:ln w="1143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E</a:t>
            </a:r>
            <a:r>
              <a:rPr lang="sk-SK" sz="1200" b="1" dirty="0" smtClean="0">
                <a:ln w="1143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šte nedávno sme sa zoznamovali s pani zimou a u</a:t>
            </a:r>
            <a:r>
              <a:rPr lang="sk-SK" sz="1200" b="1" dirty="0" smtClean="0">
                <a:ln w="1143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itchFamily="34" charset="0"/>
              </a:rPr>
              <a:t>ž </a:t>
            </a:r>
            <a:r>
              <a:rPr lang="sk-SK" sz="1200" b="1" dirty="0" smtClean="0">
                <a:ln w="1143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je tu </a:t>
            </a:r>
            <a:r>
              <a:rPr lang="sk-SK" sz="1200" b="1" dirty="0" smtClean="0">
                <a:ln w="1143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itchFamily="34" charset="0"/>
              </a:rPr>
              <a:t>č</a:t>
            </a:r>
            <a:r>
              <a:rPr lang="sk-SK" sz="1200" b="1" dirty="0" smtClean="0">
                <a:ln w="1143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as, aby sme sa zoznámili s obdobím, ktoré </a:t>
            </a:r>
            <a:r>
              <a:rPr lang="sk-SK" sz="1200" b="1" dirty="0" smtClean="0">
                <a:ln w="1143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itchFamily="34" charset="0"/>
              </a:rPr>
              <a:t>n</a:t>
            </a:r>
            <a:r>
              <a:rPr lang="sk-SK" sz="1200" b="1" dirty="0" smtClean="0">
                <a:ln w="1143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ám pribli</a:t>
            </a:r>
            <a:r>
              <a:rPr lang="sk-SK" sz="1200" b="1" dirty="0" smtClean="0">
                <a:ln w="1143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itchFamily="34" charset="0"/>
              </a:rPr>
              <a:t>ž</a:t>
            </a:r>
            <a:r>
              <a:rPr lang="sk-SK" sz="1200" b="1" dirty="0" smtClean="0">
                <a:ln w="1143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uje jar. Sú tu „Fašiangy“ dni plné veselia, zábavy, smiechu, ...</a:t>
            </a:r>
            <a:endParaRPr lang="sk-SK" sz="1200" b="1" dirty="0" smtClean="0">
              <a:ln w="11430">
                <a:solidFill>
                  <a:schemeClr val="tx1"/>
                </a:solidFill>
              </a:ln>
              <a:solidFill>
                <a:srgbClr val="FF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" pitchFamily="34" charset="0"/>
            </a:endParaRP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6FA2F-CF74-458E-8E00-9759DC66CEAB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6FA2F-CF74-458E-8E00-9759DC66CEAB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sz="1200" b="1" dirty="0" smtClean="0"/>
          </a:p>
          <a:p>
            <a:r>
              <a:rPr lang="sk-SK" sz="1200" b="1" dirty="0" smtClean="0"/>
              <a:t>Fašiangy – prechodné obdobie medzi</a:t>
            </a:r>
          </a:p>
          <a:p>
            <a:r>
              <a:rPr lang="sk-SK" sz="1200" b="1" dirty="0" smtClean="0"/>
              <a:t>zimou a jarou.</a:t>
            </a:r>
          </a:p>
          <a:p>
            <a:r>
              <a:rPr lang="sk-SK" sz="1200" b="1" dirty="0" smtClean="0"/>
              <a:t>Je to obdobie od Troch Kráľov</a:t>
            </a:r>
          </a:p>
          <a:p>
            <a:r>
              <a:rPr lang="sk-SK" sz="1200" b="1" dirty="0" smtClean="0"/>
              <a:t>až do polnoci pred Škaredou stredou</a:t>
            </a:r>
          </a:p>
          <a:p>
            <a:r>
              <a:rPr lang="sk-SK" sz="1200" b="1" dirty="0" smtClean="0"/>
              <a:t>-Popolcovou stredou.</a:t>
            </a:r>
          </a:p>
          <a:p>
            <a:endParaRPr lang="sk-SK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dirty="0" smtClean="0"/>
              <a:t>Mládenci sa  prezliekali do všelijakých masiek a chodili po dedine. Ľudia im dávali slaninu, klobásy, vajíčka a niekedy aj údené mäso.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6FA2F-CF74-458E-8E00-9759DC66CEAB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Takéto zvyky sa zachovávajú dodnes. Na dedinách chodia masky a spolu s muzikou spievajú a zabávajú ľudí.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6FA2F-CF74-458E-8E00-9759DC66CEAB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Tradície fašiangov sa ľudia</a:t>
            </a:r>
            <a:r>
              <a:rPr lang="sk-SK" b="1" baseline="0" dirty="0" smtClean="0"/>
              <a:t> </a:t>
            </a:r>
            <a:r>
              <a:rPr lang="sk-SK" b="1" dirty="0" smtClean="0"/>
              <a:t>snažia zachovávať . Fašiangové masky</a:t>
            </a:r>
            <a:r>
              <a:rPr lang="sk-SK" b="1" baseline="0" dirty="0" smtClean="0"/>
              <a:t> </a:t>
            </a:r>
            <a:r>
              <a:rPr lang="sk-SK" b="1" dirty="0" smtClean="0"/>
              <a:t>v Žiline</a:t>
            </a:r>
          </a:p>
          <a:p>
            <a:endParaRPr lang="sk-SK" b="1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6FA2F-CF74-458E-8E00-9759DC66CEAB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6FA2F-CF74-458E-8E00-9759DC66CEAB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D15277-5C00-4CDE-91F6-2E8BB182AC0D}" type="datetimeFigureOut">
              <a:rPr lang="sk-SK" smtClean="0"/>
              <a:pPr/>
              <a:t>12.2.2017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49E9B8A-CA60-497D-9D83-8E757556DD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15277-5C00-4CDE-91F6-2E8BB182AC0D}" type="datetimeFigureOut">
              <a:rPr lang="sk-SK" smtClean="0"/>
              <a:pPr/>
              <a:t>12.2.2017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E9B8A-CA60-497D-9D83-8E757556DD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D3D15277-5C00-4CDE-91F6-2E8BB182AC0D}" type="datetimeFigureOut">
              <a:rPr lang="sk-SK" smtClean="0"/>
              <a:pPr/>
              <a:t>12.2.2017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9E9B8A-CA60-497D-9D83-8E757556DD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15277-5C00-4CDE-91F6-2E8BB182AC0D}" type="datetimeFigureOut">
              <a:rPr lang="sk-SK" smtClean="0"/>
              <a:pPr/>
              <a:t>12.2.2017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E9B8A-CA60-497D-9D83-8E757556DD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D15277-5C00-4CDE-91F6-2E8BB182AC0D}" type="datetimeFigureOut">
              <a:rPr lang="sk-SK" smtClean="0"/>
              <a:pPr/>
              <a:t>12.2.2017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749E9B8A-CA60-497D-9D83-8E757556DD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15277-5C00-4CDE-91F6-2E8BB182AC0D}" type="datetimeFigureOut">
              <a:rPr lang="sk-SK" smtClean="0"/>
              <a:pPr/>
              <a:t>12.2.2017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E9B8A-CA60-497D-9D83-8E757556DD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15277-5C00-4CDE-91F6-2E8BB182AC0D}" type="datetimeFigureOut">
              <a:rPr lang="sk-SK" smtClean="0"/>
              <a:pPr/>
              <a:t>12.2.2017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E9B8A-CA60-497D-9D83-8E757556DD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15277-5C00-4CDE-91F6-2E8BB182AC0D}" type="datetimeFigureOut">
              <a:rPr lang="sk-SK" smtClean="0"/>
              <a:pPr/>
              <a:t>12.2.2017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E9B8A-CA60-497D-9D83-8E757556DD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D15277-5C00-4CDE-91F6-2E8BB182AC0D}" type="datetimeFigureOut">
              <a:rPr lang="sk-SK" smtClean="0"/>
              <a:pPr/>
              <a:t>12.2.2017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E9B8A-CA60-497D-9D83-8E757556DD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15277-5C00-4CDE-91F6-2E8BB182AC0D}" type="datetimeFigureOut">
              <a:rPr lang="sk-SK" smtClean="0"/>
              <a:pPr/>
              <a:t>12.2.2017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E9B8A-CA60-497D-9D83-8E757556DD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15277-5C00-4CDE-91F6-2E8BB182AC0D}" type="datetimeFigureOut">
              <a:rPr lang="sk-SK" smtClean="0"/>
              <a:pPr/>
              <a:t>12.2.2017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E9B8A-CA60-497D-9D83-8E757556DDC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3D15277-5C00-4CDE-91F6-2E8BB182AC0D}" type="datetimeFigureOut">
              <a:rPr lang="sk-SK" smtClean="0"/>
              <a:pPr/>
              <a:t>12.2.2017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49E9B8A-CA60-497D-9D83-8E757556DDC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C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85404" y="357521"/>
            <a:ext cx="706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F </a:t>
            </a:r>
            <a:r>
              <a:rPr lang="sk-SK" sz="6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A  </a:t>
            </a:r>
            <a:r>
              <a:rPr lang="sk-SK" sz="60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Š  </a:t>
            </a:r>
            <a:r>
              <a:rPr lang="sk-SK" sz="6000" b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I  </a:t>
            </a:r>
            <a:r>
              <a:rPr lang="sk-SK" sz="60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A  </a:t>
            </a:r>
            <a:r>
              <a:rPr lang="sk-SK" sz="6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N  </a:t>
            </a:r>
            <a:r>
              <a:rPr lang="sk-SK" sz="6000" b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G</a:t>
            </a:r>
            <a:r>
              <a:rPr lang="sk-SK" sz="60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 Y</a:t>
            </a:r>
          </a:p>
          <a:p>
            <a:pPr algn="ctr"/>
            <a:r>
              <a:rPr lang="sk-SK" sz="20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Ako to bolo voľakedy a dnes ...</a:t>
            </a:r>
            <a:endParaRPr lang="sk-SK" sz="2000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20482" name="Picture 2" descr="Výsledok vyhľadávania obrázkov pre dopyt dievča v kroj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6498" y="502657"/>
            <a:ext cx="3817800" cy="5400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999582" y="5283819"/>
            <a:ext cx="917129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cs-CZ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" pitchFamily="34" charset="0"/>
            </a:endParaRPr>
          </a:p>
          <a:p>
            <a:pPr algn="ctr">
              <a:defRPr/>
            </a:pPr>
            <a:r>
              <a:rPr lang="sk-SK" sz="1600" b="1" dirty="0" smtClean="0"/>
              <a:t>Od Fašiang do Veľkej noci, vinšujem vám kratšej noci.... </a:t>
            </a:r>
            <a:endParaRPr lang="cs-CZ" sz="1600" dirty="0" smtClean="0"/>
          </a:p>
          <a:p>
            <a:pPr algn="ctr">
              <a:defRPr/>
            </a:pPr>
            <a:r>
              <a:rPr lang="cs-CZ" sz="1600" dirty="0" smtClean="0"/>
              <a:t>„</a:t>
            </a:r>
            <a:r>
              <a:rPr lang="cs-CZ" sz="1600" dirty="0" err="1" smtClean="0"/>
              <a:t>ahojte</a:t>
            </a:r>
            <a:r>
              <a:rPr lang="cs-CZ" sz="1600" dirty="0" smtClean="0"/>
              <a:t>, </a:t>
            </a:r>
            <a:r>
              <a:rPr lang="cs-CZ" sz="1600" dirty="0" err="1" smtClean="0"/>
              <a:t>som</a:t>
            </a:r>
            <a:r>
              <a:rPr lang="cs-CZ" sz="1600" dirty="0" smtClean="0"/>
              <a:t> Anička“  </a:t>
            </a:r>
          </a:p>
          <a:p>
            <a:pPr algn="ctr">
              <a:defRPr/>
            </a:pPr>
            <a:r>
              <a:rPr lang="cs-CZ" sz="1600" dirty="0" err="1" smtClean="0"/>
              <a:t>poďte</a:t>
            </a:r>
            <a:r>
              <a:rPr lang="cs-CZ" sz="1600" dirty="0" smtClean="0"/>
              <a:t> </a:t>
            </a:r>
            <a:r>
              <a:rPr lang="cs-CZ" sz="1600" dirty="0" err="1" smtClean="0"/>
              <a:t>so</a:t>
            </a:r>
            <a:r>
              <a:rPr lang="cs-CZ" sz="1600" dirty="0" smtClean="0"/>
              <a:t> mnou a </a:t>
            </a:r>
            <a:r>
              <a:rPr lang="cs-CZ" sz="1600" dirty="0" err="1" smtClean="0"/>
              <a:t>ukážem</a:t>
            </a:r>
            <a:r>
              <a:rPr lang="cs-CZ" sz="1600" dirty="0" smtClean="0"/>
              <a:t> vám </a:t>
            </a:r>
            <a:r>
              <a:rPr lang="cs-CZ" sz="1600" dirty="0" err="1" smtClean="0"/>
              <a:t>prostredníctvom</a:t>
            </a:r>
            <a:r>
              <a:rPr lang="cs-CZ" sz="1600" dirty="0" smtClean="0"/>
              <a:t> </a:t>
            </a:r>
            <a:r>
              <a:rPr lang="cs-CZ" sz="1600" dirty="0" err="1" smtClean="0"/>
              <a:t>obrázkov</a:t>
            </a:r>
            <a:r>
              <a:rPr lang="cs-CZ" sz="1600" dirty="0" smtClean="0"/>
              <a:t>, </a:t>
            </a:r>
            <a:r>
              <a:rPr lang="cs-CZ" sz="1600" dirty="0" err="1" smtClean="0"/>
              <a:t>aké</a:t>
            </a:r>
            <a:r>
              <a:rPr lang="cs-CZ" sz="1600" dirty="0" smtClean="0"/>
              <a:t> zvyky a </a:t>
            </a:r>
            <a:r>
              <a:rPr lang="cs-CZ" sz="1600" dirty="0" err="1" smtClean="0"/>
              <a:t>obyčaje</a:t>
            </a:r>
            <a:r>
              <a:rPr lang="cs-CZ" sz="1600" dirty="0" smtClean="0"/>
              <a:t>  </a:t>
            </a:r>
            <a:r>
              <a:rPr lang="cs-CZ" sz="1600" dirty="0" err="1" smtClean="0"/>
              <a:t>sa</a:t>
            </a:r>
            <a:r>
              <a:rPr lang="cs-CZ" sz="1600" dirty="0" smtClean="0"/>
              <a:t> </a:t>
            </a:r>
            <a:r>
              <a:rPr lang="cs-CZ" sz="1600" dirty="0" err="1" smtClean="0"/>
              <a:t>zachovalia</a:t>
            </a:r>
            <a:r>
              <a:rPr lang="cs-CZ" sz="1600" dirty="0" smtClean="0"/>
              <a:t> </a:t>
            </a:r>
            <a:r>
              <a:rPr lang="cs-CZ" sz="1600" dirty="0" err="1" smtClean="0"/>
              <a:t>ako</a:t>
            </a:r>
            <a:r>
              <a:rPr lang="cs-CZ" sz="1600" dirty="0" smtClean="0"/>
              <a:t> </a:t>
            </a:r>
            <a:r>
              <a:rPr lang="cs-CZ" sz="1600" dirty="0" err="1" smtClean="0"/>
              <a:t>ľudia</a:t>
            </a:r>
            <a:r>
              <a:rPr lang="cs-CZ" sz="1600" dirty="0" smtClean="0"/>
              <a:t> </a:t>
            </a:r>
            <a:r>
              <a:rPr lang="cs-CZ" sz="1600" dirty="0" err="1" smtClean="0"/>
              <a:t>sa</a:t>
            </a:r>
            <a:r>
              <a:rPr lang="cs-CZ" sz="1600" dirty="0" smtClean="0"/>
              <a:t> na </a:t>
            </a:r>
            <a:r>
              <a:rPr lang="cs-CZ" sz="1600" dirty="0" err="1" smtClean="0"/>
              <a:t>fašiangy</a:t>
            </a:r>
            <a:r>
              <a:rPr lang="cs-CZ" sz="1600" dirty="0" smtClean="0"/>
              <a:t> </a:t>
            </a:r>
            <a:r>
              <a:rPr lang="cs-CZ" sz="1600" dirty="0" err="1" smtClean="0"/>
              <a:t>zabávali</a:t>
            </a:r>
            <a:r>
              <a:rPr lang="cs-CZ" sz="1600" dirty="0" smtClean="0"/>
              <a:t>“</a:t>
            </a:r>
          </a:p>
        </p:txBody>
      </p:sp>
      <p:pic>
        <p:nvPicPr>
          <p:cNvPr id="20490" name="Picture 10" descr="Súvisiaci obráz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360" y="1696221"/>
            <a:ext cx="5590133" cy="372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447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05" y="0"/>
            <a:ext cx="8437295" cy="590188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571500" y="6180892"/>
            <a:ext cx="101890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Aj mamičky a ockovia chodievajú cez fašiangy na plesy.</a:t>
            </a:r>
          </a:p>
          <a:p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Výsledok vyhľadávania obrázkov pre dopyt dievča v kroj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" y="1676400"/>
            <a:ext cx="3084253" cy="436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9068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51736" cy="57531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0" y="5920533"/>
            <a:ext cx="12553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Deti v materských školách oslavujú fašiangy. Preoblečú sa do masiek a takáto slávnosť sa volá KARNEVAL</a:t>
            </a:r>
          </a:p>
          <a:p>
            <a:r>
              <a:rPr lang="sk-SK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 to čas kedy sa materská škola </a:t>
            </a:r>
            <a:r>
              <a:rPr lang="sk-SK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premín</a:t>
            </a:r>
            <a:r>
              <a:rPr lang="sk-SK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 krajinu zázrakov, v ktorej sa každý môže stať niekým iným. </a:t>
            </a:r>
            <a:endParaRPr lang="sk-SK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 descr="Výsledok vyhľadávania obrázkov pre dopyt dievča v kroj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46418" y="3964674"/>
            <a:ext cx="2045582" cy="2893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5818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9" y="323137"/>
            <a:ext cx="2537553" cy="409842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42900"/>
            <a:ext cx="3345817" cy="274620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841106" y="5886450"/>
            <a:ext cx="797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Karneval je veľká zábava a všetky deti sa naň tešia.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535106" y="3184192"/>
            <a:ext cx="80931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K</a:t>
            </a:r>
            <a:r>
              <a:rPr lang="sk-SK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r>
              <a:rPr lang="sk-SK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</a:rPr>
              <a:t>R</a:t>
            </a:r>
            <a:r>
              <a:rPr lang="sk-SK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6CCDA"/>
                </a:solidFill>
              </a:rPr>
              <a:t>N</a:t>
            </a:r>
            <a:r>
              <a:rPr lang="sk-SK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E</a:t>
            </a:r>
            <a:r>
              <a:rPr lang="sk-SK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</a:rPr>
              <a:t>V</a:t>
            </a:r>
            <a:r>
              <a:rPr lang="sk-SK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A</a:t>
            </a:r>
            <a:r>
              <a:rPr lang="sk-SK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endParaRPr lang="sk-SK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97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-5786967" y="6762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pic>
        <p:nvPicPr>
          <p:cNvPr id="3075" name="Picture 3" descr="D:\mamičkine zložky\Obrázek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1551" y="346078"/>
            <a:ext cx="3499277" cy="3286148"/>
          </a:xfrm>
          <a:prstGeom prst="rect">
            <a:avLst/>
          </a:prstGeom>
          <a:noFill/>
        </p:spPr>
      </p:pic>
      <p:pic>
        <p:nvPicPr>
          <p:cNvPr id="3078" name="Picture 6" descr="D:\mamičkine zložky\Obrázek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6130" y="3164574"/>
            <a:ext cx="4634248" cy="3423679"/>
          </a:xfrm>
          <a:prstGeom prst="rect">
            <a:avLst/>
          </a:prstGeom>
          <a:noFill/>
        </p:spPr>
      </p:pic>
      <p:pic>
        <p:nvPicPr>
          <p:cNvPr id="3079" name="Picture 7" descr="D:\mamičkine zložky\Obrázek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527" y="445451"/>
            <a:ext cx="3714776" cy="3289014"/>
          </a:xfrm>
          <a:prstGeom prst="rect">
            <a:avLst/>
          </a:prstGeom>
          <a:noFill/>
        </p:spPr>
      </p:pic>
      <p:sp>
        <p:nvSpPr>
          <p:cNvPr id="17" name="Obdélník 16"/>
          <p:cNvSpPr/>
          <p:nvPr/>
        </p:nvSpPr>
        <p:spPr>
          <a:xfrm>
            <a:off x="4571982" y="0"/>
            <a:ext cx="32960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99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Karnevalové </a:t>
            </a:r>
          </a:p>
          <a:p>
            <a:pPr algn="ctr"/>
            <a:r>
              <a:rPr lang="cs-CZ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99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hádanky</a:t>
            </a:r>
            <a:endParaRPr lang="cs-CZ" sz="4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99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38200" y="3976691"/>
            <a:ext cx="31678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 chalúpke si sama kráča,</a:t>
            </a:r>
          </a:p>
          <a:p>
            <a:pPr algn="ctr"/>
            <a:r>
              <a:rPr lang="sk-SK" dirty="0" smtClean="0"/>
              <a:t>lúčne kvietky sa jej páčia.</a:t>
            </a:r>
          </a:p>
          <a:p>
            <a:pPr algn="ctr"/>
            <a:r>
              <a:rPr lang="sk-SK" dirty="0" smtClean="0"/>
              <a:t>S novou čiapkou na hlavičke,</a:t>
            </a:r>
          </a:p>
          <a:p>
            <a:pPr algn="ctr"/>
            <a:r>
              <a:rPr lang="sk-SK" dirty="0" smtClean="0"/>
              <a:t>ide cestou ku babičke.</a:t>
            </a:r>
          </a:p>
          <a:p>
            <a:pPr algn="ctr"/>
            <a:r>
              <a:rPr lang="sk-SK" dirty="0" smtClean="0"/>
              <a:t>V ruke nesie košíček,</a:t>
            </a:r>
          </a:p>
          <a:p>
            <a:pPr algn="ctr"/>
            <a:r>
              <a:rPr lang="sk-SK" dirty="0" smtClean="0"/>
              <a:t>plný sladkých buchtičiek.</a:t>
            </a:r>
          </a:p>
          <a:p>
            <a:pPr algn="ctr"/>
            <a:r>
              <a:rPr lang="sk-SK" dirty="0" smtClean="0"/>
              <a:t>KTO JE TO?</a:t>
            </a:r>
            <a:endParaRPr lang="sk-SK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937345" y="1285149"/>
            <a:ext cx="28440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Hopki, hopki, skoki, skok,</a:t>
            </a:r>
          </a:p>
          <a:p>
            <a:pPr algn="ctr"/>
            <a:r>
              <a:rPr lang="sk-SK" dirty="0" smtClean="0"/>
              <a:t>takto skáče rok čo rok.</a:t>
            </a:r>
          </a:p>
          <a:p>
            <a:pPr algn="ctr"/>
            <a:r>
              <a:rPr lang="sk-SK" dirty="0" smtClean="0"/>
              <a:t>Potom spraví kotúľ vzad</a:t>
            </a:r>
          </a:p>
          <a:p>
            <a:pPr algn="ctr"/>
            <a:r>
              <a:rPr lang="sk-SK" dirty="0" smtClean="0"/>
              <a:t>a smeje sa veľmi rád.</a:t>
            </a:r>
          </a:p>
          <a:p>
            <a:pPr algn="ctr"/>
            <a:r>
              <a:rPr lang="sk-SK" dirty="0" smtClean="0"/>
              <a:t>Dobré vtipy pozná všetky,</a:t>
            </a:r>
          </a:p>
          <a:p>
            <a:pPr algn="ctr"/>
            <a:r>
              <a:rPr lang="sk-SK" dirty="0" smtClean="0"/>
              <a:t>kráľom vraví samé pletky.</a:t>
            </a:r>
          </a:p>
          <a:p>
            <a:pPr algn="ctr"/>
            <a:r>
              <a:rPr lang="sk-SK" dirty="0" smtClean="0"/>
              <a:t>KTO JE TO?</a:t>
            </a:r>
            <a:endParaRPr lang="sk-SK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334259" y="3999865"/>
            <a:ext cx="48577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Nožičky má mokré stále,</a:t>
            </a:r>
          </a:p>
          <a:p>
            <a:pPr algn="ctr"/>
            <a:r>
              <a:rPr lang="sk-SK" dirty="0" smtClean="0"/>
              <a:t>nemá mince na korále.</a:t>
            </a:r>
          </a:p>
          <a:p>
            <a:pPr algn="ctr"/>
            <a:r>
              <a:rPr lang="sk-SK" dirty="0" smtClean="0"/>
              <a:t>Zelený má klobúk, plášť </a:t>
            </a:r>
          </a:p>
          <a:p>
            <a:pPr algn="ctr"/>
            <a:r>
              <a:rPr lang="sk-SK" dirty="0" smtClean="0"/>
              <a:t> a miluje prudký dážď.</a:t>
            </a:r>
          </a:p>
          <a:p>
            <a:pPr algn="ctr"/>
            <a:r>
              <a:rPr lang="sk-SK" dirty="0" smtClean="0"/>
              <a:t>Vo vodičke mokrej býva,</a:t>
            </a:r>
          </a:p>
          <a:p>
            <a:pPr algn="ctr"/>
            <a:r>
              <a:rPr lang="sk-SK" dirty="0" smtClean="0"/>
              <a:t>pred ľuďmi sa dobré skrýva?</a:t>
            </a:r>
          </a:p>
          <a:p>
            <a:pPr algn="ctr"/>
            <a:r>
              <a:rPr lang="sk-SK" dirty="0" smtClean="0"/>
              <a:t>KTO JE TO?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865" y="2476416"/>
            <a:ext cx="1883312" cy="362804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2" y="2042547"/>
            <a:ext cx="3330360" cy="396042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25" y="2325011"/>
            <a:ext cx="3053167" cy="41742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43" y="465786"/>
            <a:ext cx="7648988" cy="1841491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265264" y="6198870"/>
            <a:ext cx="379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Aká maska budeš Ty?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4112058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lač\fasiangy.jpg"/>
          <p:cNvPicPr>
            <a:picLocks noChangeAspect="1" noChangeArrowheads="1"/>
          </p:cNvPicPr>
          <p:nvPr/>
        </p:nvPicPr>
        <p:blipFill>
          <a:blip r:embed="rId3"/>
          <a:srcRect l="11275" t="16706" r="2144" b="56065"/>
          <a:stretch>
            <a:fillRect/>
          </a:stretch>
        </p:blipFill>
        <p:spPr bwMode="auto">
          <a:xfrm>
            <a:off x="0" y="1428750"/>
            <a:ext cx="10763250" cy="497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BlokTextu 3"/>
          <p:cNvSpPr txBox="1"/>
          <p:nvPr/>
        </p:nvSpPr>
        <p:spPr>
          <a:xfrm>
            <a:off x="266701" y="247650"/>
            <a:ext cx="1024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Aj zvieratká si urobili karneval. Uhádni, kto sa skrýva pod akou maskou. Ku každej maske napíš číslo zamaskovaného zvieratka. </a:t>
            </a: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1" y="3532081"/>
            <a:ext cx="6248400" cy="2252589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646050" y="380356"/>
            <a:ext cx="72687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500" b="1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K O N I E C</a:t>
            </a:r>
            <a:endParaRPr lang="sk-SK" sz="11500" b="1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009900" y="2210485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800" b="1" dirty="0" smtClean="0"/>
              <a:t>Od Fašiang do Veľkej noci, vinšujem vám kratšej noci.... </a:t>
            </a:r>
          </a:p>
        </p:txBody>
      </p:sp>
      <p:pic>
        <p:nvPicPr>
          <p:cNvPr id="5" name="Picture 2" descr="Výsledok vyhľadávania obrázkov pre dopyt dievča v kroj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58000"/>
            <a:ext cx="3817800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2710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1090973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" y="303478"/>
            <a:ext cx="1264394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smtClean="0"/>
              <a:t>		       Fašiangy – prechodné obdobie medzi zimou a jarou. Je to obdobie od Troch </a:t>
            </a:r>
            <a:r>
              <a:rPr lang="sk-SK" sz="1600" b="1" dirty="0" err="1" smtClean="0"/>
              <a:t>Kráľovaž</a:t>
            </a:r>
            <a:r>
              <a:rPr lang="sk-SK" sz="1600" b="1" dirty="0" smtClean="0"/>
              <a:t> </a:t>
            </a:r>
          </a:p>
          <a:p>
            <a:r>
              <a:rPr lang="sk-SK" sz="1600" b="1" dirty="0" smtClean="0"/>
              <a:t>		       do polnoci pred Škaredou stredou -Popolcovou stredou.</a:t>
            </a:r>
          </a:p>
          <a:p>
            <a:endParaRPr lang="sk-SK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>
              <a:defRPr/>
            </a:pPr>
            <a:endParaRPr lang="sk-SK" sz="1600" b="1" dirty="0" smtClean="0"/>
          </a:p>
          <a:p>
            <a:pPr algn="ctr">
              <a:defRPr/>
            </a:pPr>
            <a:endParaRPr lang="sk-SK" sz="1600" b="1" dirty="0" smtClean="0"/>
          </a:p>
          <a:p>
            <a:pPr algn="ctr">
              <a:defRPr/>
            </a:pPr>
            <a:r>
              <a:rPr lang="sk-SK" sz="1600" b="1" dirty="0" smtClean="0"/>
              <a:t>      Mládenci sa  prezliekali do všelijakých masiek a chodili po dedine. Ľudia im dávali slaninu,</a:t>
            </a:r>
          </a:p>
          <a:p>
            <a:pPr algn="ctr">
              <a:defRPr/>
            </a:pPr>
            <a:r>
              <a:rPr lang="sk-SK" sz="1600" b="1" dirty="0" smtClean="0"/>
              <a:t> klobásy, vajíčka a niekedy aj údené mäso.</a:t>
            </a:r>
            <a:endParaRPr lang="sk-SK" b="1" dirty="0" smtClean="0"/>
          </a:p>
        </p:txBody>
      </p:sp>
      <p:pic>
        <p:nvPicPr>
          <p:cNvPr id="2" name="Picture 2" descr="Súvisiaci obr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5847" y="964820"/>
            <a:ext cx="8229599" cy="5175122"/>
          </a:xfrm>
          <a:prstGeom prst="rect">
            <a:avLst/>
          </a:prstGeom>
          <a:noFill/>
        </p:spPr>
      </p:pic>
      <p:pic>
        <p:nvPicPr>
          <p:cNvPr id="3" name="Picture 2" descr="Výsledok vyhľadávania obrázkov pre dopyt dievča v kroj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52248"/>
            <a:ext cx="2803526" cy="3965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/>
          <p:cNvSpPr/>
          <p:nvPr/>
        </p:nvSpPr>
        <p:spPr>
          <a:xfrm>
            <a:off x="0" y="0"/>
            <a:ext cx="1090973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1038387" y="120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pic>
        <p:nvPicPr>
          <p:cNvPr id="18434" name="Picture 2" descr="http://www.panorama.sk/images/pict/4069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773" y="245659"/>
            <a:ext cx="3200400" cy="5715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230683" y="6315080"/>
            <a:ext cx="10482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/>
              <a:t>Slameník</a:t>
            </a:r>
            <a:r>
              <a:rPr lang="sk-SK" b="1" dirty="0" smtClean="0"/>
              <a:t> alebo </a:t>
            </a:r>
            <a:r>
              <a:rPr lang="sk-SK" b="1" dirty="0" err="1" smtClean="0"/>
              <a:t>kurina</a:t>
            </a:r>
            <a:r>
              <a:rPr lang="sk-SK" b="1" dirty="0" smtClean="0"/>
              <a:t> baba 		</a:t>
            </a:r>
            <a:r>
              <a:rPr lang="sk-SK" b="1" dirty="0" err="1" smtClean="0"/>
              <a:t>turoň</a:t>
            </a:r>
            <a:r>
              <a:rPr lang="sk-SK" b="1" dirty="0" smtClean="0"/>
              <a:t>				kôň </a:t>
            </a:r>
            <a:endParaRPr lang="sk-SK" b="1" dirty="0"/>
          </a:p>
        </p:txBody>
      </p:sp>
      <p:pic>
        <p:nvPicPr>
          <p:cNvPr id="8" name="Picture 5" descr="D:\mamičkine zložky\fasiangy_foto_jay.c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1833" y="1797269"/>
            <a:ext cx="3668354" cy="422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Výsledok vyhľadávania obrázkov pre dopyt dievča v kroj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392" y="-447318"/>
            <a:ext cx="2045582" cy="2893326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3925615" y="319075"/>
            <a:ext cx="4997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600" b="1" dirty="0" smtClean="0"/>
              <a:t>Vo veselom fašiangovom sprievode</a:t>
            </a:r>
          </a:p>
          <a:p>
            <a:pPr>
              <a:defRPr/>
            </a:pPr>
            <a:r>
              <a:rPr lang="sk-SK" sz="1600" b="1" dirty="0" smtClean="0"/>
              <a:t>nesmela chýbať maska </a:t>
            </a:r>
            <a:r>
              <a:rPr lang="sk-SK" sz="1600" b="1" dirty="0" err="1" smtClean="0"/>
              <a:t>turoňa</a:t>
            </a:r>
            <a:r>
              <a:rPr lang="sk-SK" sz="1600" b="1" dirty="0" smtClean="0"/>
              <a:t>, koňa </a:t>
            </a:r>
          </a:p>
          <a:p>
            <a:pPr>
              <a:defRPr/>
            </a:pPr>
            <a:r>
              <a:rPr lang="sk-SK" sz="1600" b="1" dirty="0" smtClean="0"/>
              <a:t>a </a:t>
            </a:r>
            <a:r>
              <a:rPr lang="sk-SK" sz="1600" b="1" dirty="0" err="1" smtClean="0"/>
              <a:t>slameníka</a:t>
            </a:r>
            <a:r>
              <a:rPr lang="sk-SK" sz="1600" b="1" dirty="0" smtClean="0"/>
              <a:t>, ktorí, svojou nešikovnosťou</a:t>
            </a:r>
          </a:p>
          <a:p>
            <a:pPr>
              <a:defRPr/>
            </a:pPr>
            <a:r>
              <a:rPr lang="sk-SK" sz="1600" b="1" dirty="0" smtClean="0"/>
              <a:t>zabávali  všetkých ľudí</a:t>
            </a:r>
          </a:p>
        </p:txBody>
      </p:sp>
      <p:pic>
        <p:nvPicPr>
          <p:cNvPr id="12" name="Picture 3" descr="D:\mamičkine zložky\image00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1337" y="2065283"/>
            <a:ext cx="3497998" cy="34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8903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4578" name="Picture 2" descr="Výsledok vyhľadávania obrázkov pre dopyt deti v krojo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0"/>
            <a:ext cx="4659691" cy="6494342"/>
          </a:xfrm>
          <a:prstGeom prst="rect">
            <a:avLst/>
          </a:prstGeom>
          <a:noFill/>
        </p:spPr>
      </p:pic>
      <p:pic>
        <p:nvPicPr>
          <p:cNvPr id="24580" name="Picture 4" descr="Výsledok vyhľadávania obrázkov pre dopyt deti v krojo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9663" y="469494"/>
            <a:ext cx="4067175" cy="6096001"/>
          </a:xfrm>
          <a:prstGeom prst="rect">
            <a:avLst/>
          </a:prstGeom>
          <a:noFill/>
        </p:spPr>
      </p:pic>
      <p:pic>
        <p:nvPicPr>
          <p:cNvPr id="8" name="Picture 2" descr="Výsledok vyhľadávania obrázkov pre dopyt dievča v kroj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7342" y="0"/>
            <a:ext cx="2045582" cy="2893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0" y="0"/>
            <a:ext cx="10862441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1986" name="Picture 2" descr="Výsledok vyhľadávania obrázkov pre dopyt fasian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4465" y="-189186"/>
            <a:ext cx="7657535" cy="5092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Výsledok vyhľadávania obrázkov pre dopyt dievča v kroj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302" y="3964674"/>
            <a:ext cx="2045582" cy="2893326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2354317" y="56913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dirty="0" smtClean="0"/>
              <a:t>S basou sa lúčili všetci, zaznievali rozlúčkové piesne, ktoré plačky okorenili hlasným plačom.</a:t>
            </a:r>
            <a:endParaRPr lang="sk-SK" dirty="0"/>
          </a:p>
        </p:txBody>
      </p:sp>
      <p:pic>
        <p:nvPicPr>
          <p:cNvPr id="5" name="Picture 5" descr="D:\mamičkine zložky\201002190923130.dsc098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24229"/>
            <a:ext cx="4357718" cy="3268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0" y="2039344"/>
            <a:ext cx="4559085" cy="396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933" y="2013218"/>
            <a:ext cx="5263067" cy="3942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BlokTextu 4"/>
          <p:cNvSpPr txBox="1"/>
          <p:nvPr/>
        </p:nvSpPr>
        <p:spPr>
          <a:xfrm>
            <a:off x="514351" y="606371"/>
            <a:ext cx="1036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Tradičným jedlom na fašiangy bývajú šišky, fánky a rôzne kysnuté koláčiky.</a:t>
            </a:r>
            <a:endParaRPr lang="sk-SK" sz="2400" b="1" dirty="0"/>
          </a:p>
        </p:txBody>
      </p:sp>
      <p:pic>
        <p:nvPicPr>
          <p:cNvPr id="6" name="Picture 2" descr="Výsledok vyhľadávania obrázkov pre dopyt dievča v kroj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323266"/>
            <a:ext cx="3374324" cy="4772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9200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378927" y="571500"/>
            <a:ext cx="432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  <a:t>Fašiangy Turíce </a:t>
            </a:r>
            <a:b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  <a:t>Veľká noc príde</a:t>
            </a:r>
            <a:b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  <a:t>kto nemá </a:t>
            </a:r>
            <a:r>
              <a:rPr lang="sk-SK" sz="2800" b="1" i="1" dirty="0" err="1">
                <a:solidFill>
                  <a:schemeClr val="bg2">
                    <a:lumMod val="25000"/>
                  </a:schemeClr>
                </a:solidFill>
              </a:rPr>
              <a:t>kožuška</a:t>
            </a:r>
            <a: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  <a:t>, </a:t>
            </a:r>
            <a:b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  <a:t>zima mu bude.</a:t>
            </a:r>
            <a:b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  <a:t>Ja nemám </a:t>
            </a:r>
            <a:r>
              <a:rPr lang="sk-SK" sz="2800" b="1" i="1" dirty="0" err="1">
                <a:solidFill>
                  <a:schemeClr val="bg2">
                    <a:lumMod val="25000"/>
                  </a:schemeClr>
                </a:solidFill>
              </a:rPr>
              <a:t>kožuška</a:t>
            </a:r>
            <a: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  <a:t>, </a:t>
            </a:r>
            <a:b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  <a:t>len sa tak trasiem.</a:t>
            </a:r>
            <a:b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  <a:t>Dajte mi slaninky </a:t>
            </a:r>
            <a:b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k-SK" sz="2800" b="1" i="1" dirty="0">
                <a:solidFill>
                  <a:schemeClr val="bg2">
                    <a:lumMod val="25000"/>
                  </a:schemeClr>
                </a:solidFill>
              </a:rPr>
              <a:t>nech sa napasiem</a:t>
            </a:r>
            <a:r>
              <a:rPr lang="sk-SK" sz="2800" b="1" dirty="0"/>
              <a:t>.</a:t>
            </a:r>
          </a:p>
        </p:txBody>
      </p:sp>
      <p:pic>
        <p:nvPicPr>
          <p:cNvPr id="7" name="Picture 6" descr="http://www.puchovskadolina.sk/data/cms_images/Image/bas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48646"/>
            <a:ext cx="3283131" cy="4009354"/>
          </a:xfrm>
          <a:prstGeom prst="rect">
            <a:avLst/>
          </a:prstGeom>
          <a:noFill/>
        </p:spPr>
      </p:pic>
      <p:pic>
        <p:nvPicPr>
          <p:cNvPr id="9222" name="Picture 6" descr="Súvisiaci obráz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0839" y="1378675"/>
            <a:ext cx="3981451" cy="5086350"/>
          </a:xfrm>
          <a:prstGeom prst="rect">
            <a:avLst/>
          </a:prstGeom>
          <a:noFill/>
        </p:spPr>
      </p:pic>
      <p:pic>
        <p:nvPicPr>
          <p:cNvPr id="9224" name="Picture 8" descr="Výsledok vyhľadávania obrázkov pre dopyt kreslene no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3169685" cy="2136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3009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108966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2" descr="Súvisiaci obr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4859" y="0"/>
            <a:ext cx="98471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Výsledok vyhľadávania obrázkov pre dopyt dievča v kroj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650" y="0"/>
            <a:ext cx="2045582" cy="2893326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42900" y="283845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Fašiangové sprievody dnes </a:t>
            </a:r>
            <a:endParaRPr lang="sk-SK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225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43" y="2379619"/>
            <a:ext cx="5979657" cy="4478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BlokTextu 3"/>
          <p:cNvSpPr txBox="1"/>
          <p:nvPr/>
        </p:nvSpPr>
        <p:spPr>
          <a:xfrm>
            <a:off x="9500462" y="16583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b="1"/>
          </a:p>
        </p:txBody>
      </p:sp>
      <p:sp>
        <p:nvSpPr>
          <p:cNvPr id="2" name="BlokTextu 1"/>
          <p:cNvSpPr txBox="1"/>
          <p:nvPr/>
        </p:nvSpPr>
        <p:spPr>
          <a:xfrm>
            <a:off x="9156990" y="550323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b="1" dirty="0"/>
          </a:p>
          <a:p>
            <a:endParaRPr lang="sk-SK" b="1" dirty="0" smtClean="0"/>
          </a:p>
          <a:p>
            <a:endParaRPr lang="sk-SK" b="1" dirty="0"/>
          </a:p>
        </p:txBody>
      </p:sp>
      <p:pic>
        <p:nvPicPr>
          <p:cNvPr id="7" name="Picture 4" descr="Súvisiaci obráz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"/>
            <a:ext cx="6361403" cy="462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Výsledok vyhľadávania obrázkov pre dopyt dievča v kroj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82092" y="-473976"/>
            <a:ext cx="2045582" cy="2893326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6400800" y="4191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Fašiangové sprievody </a:t>
            </a:r>
          </a:p>
          <a:p>
            <a:pPr algn="ctr"/>
            <a:r>
              <a:rPr lang="sk-SK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dnes </a:t>
            </a:r>
            <a:endParaRPr lang="sk-SK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47650" y="6115735"/>
            <a:ext cx="6972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Tradície fašiangov sa ľudia snažia zachovávať. </a:t>
            </a:r>
          </a:p>
        </p:txBody>
      </p:sp>
    </p:spTree>
    <p:extLst>
      <p:ext uri="{BB962C8B-B14F-4D97-AF65-F5344CB8AC3E}">
        <p14:creationId xmlns="" xmlns:p14="http://schemas.microsoft.com/office/powerpoint/2010/main" val="2195833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1121</TotalTime>
  <Words>427</Words>
  <Application>Microsoft Office PowerPoint</Application>
  <PresentationFormat>Vlastná</PresentationFormat>
  <Paragraphs>94</Paragraphs>
  <Slides>16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Luxusný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Danka</dc:creator>
  <cp:lastModifiedBy>ASUS</cp:lastModifiedBy>
  <cp:revision>58</cp:revision>
  <dcterms:created xsi:type="dcterms:W3CDTF">2017-01-31T05:46:15Z</dcterms:created>
  <dcterms:modified xsi:type="dcterms:W3CDTF">2017-02-12T21:18:06Z</dcterms:modified>
</cp:coreProperties>
</file>