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D06D19C-B1FB-4E83-8B92-EA5D42C5C12C}" type="datetimeFigureOut">
              <a:rPr lang="sk-SK" smtClean="0"/>
              <a:pPr/>
              <a:t>15.02.2015</a:t>
            </a:fld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94B74C-9767-451E-93C5-2B925A043AB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audio" Target="../media/audio2.wav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audio" Target="../media/audio1.wav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audio" Target="../media/audio2.wav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audio" Target="../media/audio2.wav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audio" Target="../media/audio2.wav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9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audio" Target="../media/audio2.wav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0075" y="258932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Lef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bevelB w="38100" h="3810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sk-SK" sz="4000" b="1" dirty="0" smtClean="0">
                <a:ln/>
                <a:solidFill>
                  <a:srgbClr val="FF0000"/>
                </a:solidFill>
              </a:rPr>
              <a:t>Doplniť</a:t>
            </a:r>
            <a:r>
              <a:rPr lang="sk-SK" sz="40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sk-SK" sz="4000" b="1" cap="none" spc="0" dirty="0" smtClean="0">
                <a:ln/>
                <a:solidFill>
                  <a:srgbClr val="FF0000"/>
                </a:solidFill>
                <a:effectLst/>
              </a:rPr>
              <a:t>dielik do obrázku </a:t>
            </a:r>
            <a:endParaRPr lang="sk-SK" sz="40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5" name="Tlačidlo akcie: Dopredu alebo Ďalej 4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6" name="Obrázok 5" descr="a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66161"/>
            <a:ext cx="1651376" cy="1651376"/>
          </a:xfrm>
          <a:prstGeom prst="rect">
            <a:avLst/>
          </a:prstGeom>
        </p:spPr>
      </p:pic>
      <p:pic>
        <p:nvPicPr>
          <p:cNvPr id="7" name="Obrázok 6" descr="b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7959" y="216997"/>
            <a:ext cx="2088232" cy="2088232"/>
          </a:xfrm>
          <a:prstGeom prst="rect">
            <a:avLst/>
          </a:prstGeom>
        </p:spPr>
      </p:pic>
      <p:pic>
        <p:nvPicPr>
          <p:cNvPr id="8" name="Obrázok 7" descr="c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4984"/>
            <a:ext cx="1656184" cy="1656184"/>
          </a:xfrm>
          <a:prstGeom prst="rect">
            <a:avLst/>
          </a:prstGeom>
        </p:spPr>
      </p:pic>
      <p:pic>
        <p:nvPicPr>
          <p:cNvPr id="9" name="Obrázok 8" descr="d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4095288"/>
            <a:ext cx="1987277" cy="1987277"/>
          </a:xfrm>
          <a:prstGeom prst="rect">
            <a:avLst/>
          </a:prstGeom>
        </p:spPr>
      </p:pic>
      <p:pic>
        <p:nvPicPr>
          <p:cNvPr id="10" name="Obrázok 9" descr="E1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92642" y="4365103"/>
            <a:ext cx="1651376" cy="1651376"/>
          </a:xfrm>
          <a:prstGeom prst="rect">
            <a:avLst/>
          </a:prstGeom>
        </p:spPr>
      </p:pic>
      <p:pic>
        <p:nvPicPr>
          <p:cNvPr id="11" name="Obrázok 10" descr="f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328887"/>
            <a:ext cx="1771253" cy="1771253"/>
          </a:xfrm>
          <a:prstGeom prst="rect">
            <a:avLst/>
          </a:prstGeom>
        </p:spPr>
      </p:pic>
      <p:pic>
        <p:nvPicPr>
          <p:cNvPr id="12" name="Obrázok 11" descr="g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853" y="4210890"/>
            <a:ext cx="2536676" cy="1902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188640"/>
            <a:ext cx="5847049" cy="4176464"/>
          </a:xfrm>
          <a:prstGeom prst="rect">
            <a:avLst/>
          </a:prstGeom>
        </p:spPr>
      </p:pic>
      <p:pic>
        <p:nvPicPr>
          <p:cNvPr id="7" name="Obrázok 6" descr="a3.bmp">
            <a:hlinkClick r:id="" action="ppaction://noaction" highlightClick="1">
              <a:snd r:embed="rId3" name="vyborne postupujete do dalsiho kola 2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4509120"/>
            <a:ext cx="1869758" cy="1869758"/>
          </a:xfrm>
          <a:prstGeom prst="rect">
            <a:avLst/>
          </a:prstGeom>
        </p:spPr>
      </p:pic>
      <p:pic>
        <p:nvPicPr>
          <p:cNvPr id="8" name="Obrázok 7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4509120"/>
            <a:ext cx="1869758" cy="1869758"/>
          </a:xfrm>
          <a:prstGeom prst="rect">
            <a:avLst/>
          </a:prstGeom>
        </p:spPr>
      </p:pic>
      <p:pic>
        <p:nvPicPr>
          <p:cNvPr id="9" name="Obrázok 8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63688" y="4437112"/>
            <a:ext cx="1872208" cy="1872208"/>
          </a:xfrm>
          <a:prstGeom prst="rect">
            <a:avLst/>
          </a:prstGeom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1042 L -0.43282 -0.451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5300" y="332656"/>
            <a:ext cx="5568618" cy="4176464"/>
          </a:xfrm>
          <a:prstGeom prst="rect">
            <a:avLst/>
          </a:prstGeom>
        </p:spPr>
      </p:pic>
      <p:pic>
        <p:nvPicPr>
          <p:cNvPr id="7" name="Obrázok 6" descr="a3.bmp">
            <a:hlinkClick r:id="" action="ppaction://noaction" highlightClick="1">
              <a:snd r:embed="rId3" name="nic moc 1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702519"/>
            <a:ext cx="1807845" cy="1807845"/>
          </a:xfrm>
          <a:prstGeom prst="rect">
            <a:avLst/>
          </a:prstGeom>
        </p:spPr>
      </p:pic>
      <p:pic>
        <p:nvPicPr>
          <p:cNvPr id="8" name="Obrázok 7" descr="a3.bmp">
            <a:hlinkClick r:id="" action="ppaction://noaction" highlightClick="1">
              <a:snd r:embed="rId5" name="vyborne postupujete do dalsiho kola 2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797152"/>
            <a:ext cx="1811167" cy="1811167"/>
          </a:xfrm>
          <a:prstGeom prst="rect">
            <a:avLst/>
          </a:prstGeom>
        </p:spPr>
      </p:pic>
      <p:pic>
        <p:nvPicPr>
          <p:cNvPr id="9" name="Obrázok 8" descr="a3.bmp">
            <a:hlinkClick r:id="" action="ppaction://noaction" highlightClick="1">
              <a:snd r:embed="rId3" name="nic moc 1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19672" y="4656148"/>
            <a:ext cx="1807845" cy="1807845"/>
          </a:xfrm>
          <a:prstGeom prst="rect">
            <a:avLst/>
          </a:prstGeom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15312 -0.604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30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3701" y="188640"/>
            <a:ext cx="5568617" cy="4176463"/>
          </a:xfrm>
          <a:prstGeom prst="rect">
            <a:avLst/>
          </a:prstGeom>
        </p:spPr>
      </p:pic>
      <p:pic>
        <p:nvPicPr>
          <p:cNvPr id="7" name="Obrázok 6" descr="a3.bmp">
            <a:hlinkClick r:id="" action="ppaction://noaction" highlightClick="1">
              <a:snd r:embed="rId3" name="vyborne postupujete do dalsiho kola 2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662531"/>
            <a:ext cx="1800200" cy="1800200"/>
          </a:xfrm>
          <a:prstGeom prst="rect">
            <a:avLst/>
          </a:prstGeom>
        </p:spPr>
      </p:pic>
      <p:pic>
        <p:nvPicPr>
          <p:cNvPr id="8" name="Obrázok 7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4581128"/>
            <a:ext cx="1795463" cy="1795463"/>
          </a:xfrm>
          <a:prstGeom prst="rect">
            <a:avLst/>
          </a:prstGeom>
        </p:spPr>
      </p:pic>
      <p:pic>
        <p:nvPicPr>
          <p:cNvPr id="9" name="Obrázok 8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95969" y="4662531"/>
            <a:ext cx="1795463" cy="1795463"/>
          </a:xfrm>
          <a:prstGeom prst="rect">
            <a:avLst/>
          </a:prstGeom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0.01181 -0.4988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4485" y="188640"/>
            <a:ext cx="5847048" cy="4176463"/>
          </a:xfrm>
          <a:prstGeom prst="rect">
            <a:avLst/>
          </a:prstGeom>
        </p:spPr>
      </p:pic>
      <p:pic>
        <p:nvPicPr>
          <p:cNvPr id="7" name="Obrázok 6" descr="a3.bmp">
            <a:hlinkClick r:id="" action="ppaction://noaction" highlightClick="1">
              <a:snd r:embed="rId3" name="vyborne postupujete do dalsiho kola 2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9524" y="4365104"/>
            <a:ext cx="1892236" cy="1892236"/>
          </a:xfrm>
          <a:prstGeom prst="rect">
            <a:avLst/>
          </a:prstGeom>
        </p:spPr>
      </p:pic>
      <p:pic>
        <p:nvPicPr>
          <p:cNvPr id="8" name="Obrázok 7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3161" y="4509121"/>
            <a:ext cx="1894523" cy="1894523"/>
          </a:xfrm>
          <a:prstGeom prst="rect">
            <a:avLst/>
          </a:prstGeom>
        </p:spPr>
      </p:pic>
      <p:pic>
        <p:nvPicPr>
          <p:cNvPr id="9" name="Obrázok 8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64889" y="4509121"/>
            <a:ext cx="1894523" cy="1894523"/>
          </a:xfrm>
          <a:prstGeom prst="rect">
            <a:avLst/>
          </a:prstGeom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18229 -0.4844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00" y="-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3701" y="188640"/>
            <a:ext cx="5568616" cy="4176462"/>
          </a:xfrm>
          <a:prstGeom prst="rect">
            <a:avLst/>
          </a:prstGeom>
        </p:spPr>
      </p:pic>
      <p:pic>
        <p:nvPicPr>
          <p:cNvPr id="7" name="Obrázok 6" descr="a3.bmp">
            <a:hlinkClick r:id="" action="ppaction://noaction" highlightClick="1">
              <a:snd r:embed="rId3" name="vyborne postupujete do dalsiho kola 2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4581128"/>
            <a:ext cx="1800000" cy="1800000"/>
          </a:xfrm>
          <a:prstGeom prst="rect">
            <a:avLst/>
          </a:prstGeom>
        </p:spPr>
      </p:pic>
      <p:pic>
        <p:nvPicPr>
          <p:cNvPr id="8" name="Obrázok 7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3159" y="4509120"/>
            <a:ext cx="1800000" cy="1800000"/>
          </a:xfrm>
          <a:prstGeom prst="rect">
            <a:avLst/>
          </a:prstGeom>
        </p:spPr>
      </p:pic>
      <p:pic>
        <p:nvPicPr>
          <p:cNvPr id="9" name="Obrázok 8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64887" y="4509120"/>
            <a:ext cx="1800000" cy="1800000"/>
          </a:xfrm>
          <a:prstGeom prst="rect">
            <a:avLst/>
          </a:prstGeom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44444E-6 L 0.17726 -0.48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0" y="-2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4197" y="188640"/>
            <a:ext cx="5827624" cy="4176464"/>
          </a:xfrm>
          <a:prstGeom prst="rect">
            <a:avLst/>
          </a:prstGeom>
        </p:spPr>
      </p:pic>
      <p:pic>
        <p:nvPicPr>
          <p:cNvPr id="7" name="Obrázok 6" descr="a3.bmp">
            <a:hlinkClick r:id="" action="ppaction://noaction" highlightClick="1">
              <a:snd r:embed="rId3" name="vyborne postupujete do dalsiho kola 2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509120"/>
            <a:ext cx="1872208" cy="1872208"/>
          </a:xfrm>
          <a:prstGeom prst="rect">
            <a:avLst/>
          </a:prstGeom>
        </p:spPr>
      </p:pic>
      <p:pic>
        <p:nvPicPr>
          <p:cNvPr id="8" name="Obrázok 7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64888" y="4509120"/>
            <a:ext cx="1869758" cy="1869758"/>
          </a:xfrm>
          <a:prstGeom prst="rect">
            <a:avLst/>
          </a:prstGeom>
        </p:spPr>
      </p:pic>
      <p:pic>
        <p:nvPicPr>
          <p:cNvPr id="9" name="Obrázok 8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6616" y="4509120"/>
            <a:ext cx="1869758" cy="1869758"/>
          </a:xfrm>
          <a:prstGeom prst="rect">
            <a:avLst/>
          </a:prstGeom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33333E-6 L -0.17327 -0.44097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3701" y="188640"/>
            <a:ext cx="5568617" cy="4176463"/>
          </a:xfrm>
          <a:prstGeom prst="rect">
            <a:avLst/>
          </a:prstGeom>
        </p:spPr>
      </p:pic>
      <p:pic>
        <p:nvPicPr>
          <p:cNvPr id="7" name="Obrázok 6" descr="a3.bmp">
            <a:hlinkClick r:id="" action="ppaction://noaction" highlightClick="1">
              <a:snd r:embed="rId3" name="vyborne postupujete do dalsiho kola 2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615371"/>
            <a:ext cx="2724150" cy="2043113"/>
          </a:xfrm>
          <a:prstGeom prst="rect">
            <a:avLst/>
          </a:prstGeom>
        </p:spPr>
      </p:pic>
      <p:pic>
        <p:nvPicPr>
          <p:cNvPr id="8" name="Obrázok 7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44022" y="4509120"/>
            <a:ext cx="2724150" cy="2043113"/>
          </a:xfrm>
          <a:prstGeom prst="rect">
            <a:avLst/>
          </a:prstGeom>
        </p:spPr>
      </p:pic>
      <p:pic>
        <p:nvPicPr>
          <p:cNvPr id="9" name="Obrázok 8" descr="a3.bmp">
            <a:hlinkClick r:id="" action="ppaction://noaction" highlightClick="1">
              <a:snd r:embed="rId5" name="nic moc 1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653136"/>
            <a:ext cx="2705744" cy="2016224"/>
          </a:xfrm>
          <a:prstGeom prst="rect">
            <a:avLst/>
          </a:prstGeom>
        </p:spPr>
      </p:pic>
      <p:sp>
        <p:nvSpPr>
          <p:cNvPr id="10" name="Tlačidlo akcie: Dopredu alebo Ďalej 9">
            <a:hlinkClick r:id="" action="ppaction://hlinkshowjump?jump=nextslide" highlightClick="1"/>
          </p:cNvPr>
          <p:cNvSpPr/>
          <p:nvPr/>
        </p:nvSpPr>
        <p:spPr>
          <a:xfrm>
            <a:off x="8316416" y="6309320"/>
            <a:ext cx="827584" cy="360040"/>
          </a:xfrm>
          <a:prstGeom prst="actionButtonForwardNex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02361 -0.56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2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73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Motiv73</Template>
  <TotalTime>141</TotalTime>
  <Words>4</Words>
  <Application>Microsoft Office PowerPoint</Application>
  <PresentationFormat>Prezentácia na obrazovke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Motiv73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jerry</dc:title>
  <dc:subject>hocico</dc:subject>
  <dc:creator>Mgr.Vladimír Kázik</dc:creator>
  <cp:keywords>ok</cp:keywords>
  <cp:lastModifiedBy>HP</cp:lastModifiedBy>
  <cp:revision>23</cp:revision>
  <dcterms:created xsi:type="dcterms:W3CDTF">2011-02-16T16:04:52Z</dcterms:created>
  <dcterms:modified xsi:type="dcterms:W3CDTF">2015-02-15T20:27:14Z</dcterms:modified>
</cp:coreProperties>
</file>