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3B4E-8DFD-40F5-A795-60FE7ECE1686}" type="datetimeFigureOut">
              <a:rPr lang="sk-SK" smtClean="0"/>
              <a:pPr/>
              <a:t>11.3.2021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0594-F3D3-40F6-9CF0-75EEF3991A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496300" cy="1152525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O Červenej čiapočke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1403648" y="0"/>
            <a:ext cx="6552728" cy="1196752"/>
          </a:xfrm>
          <a:prstGeom prst="roundRect">
            <a:avLst/>
          </a:prstGeom>
          <a:solidFill>
            <a:srgbClr val="00B050"/>
          </a:solidFill>
          <a:ln>
            <a:solidFill>
              <a:srgbClr val="92D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4400" b="1" dirty="0" smtClean="0">
                <a:solidFill>
                  <a:schemeClr val="tx1"/>
                </a:solidFill>
              </a:rPr>
              <a:t>Červená čiapočka</a:t>
            </a:r>
            <a:endParaRPr lang="sk-SK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little_red_riding_hood_coloring_pages_00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248472" cy="5184576"/>
          </a:xfrm>
        </p:spPr>
      </p:pic>
      <p:pic>
        <p:nvPicPr>
          <p:cNvPr id="6" name="Zástupný symbol obsahu 5" descr="Little-Red-Riding-Hood-And-Mom-Coloring-Boo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7498" y="1412776"/>
            <a:ext cx="3800965" cy="518457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sz="half" idx="4294967295"/>
          </p:nvPr>
        </p:nvSpPr>
        <p:spPr>
          <a:xfrm>
            <a:off x="5219700" y="620713"/>
            <a:ext cx="3924300" cy="6237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/>
              <a:t>Kde bolo, tam bolo, bolo </a:t>
            </a:r>
            <a:r>
              <a:rPr lang="sk-SK" sz="2000" dirty="0" smtClean="0"/>
              <a:t>raz malé </a:t>
            </a:r>
            <a:endParaRPr lang="sk-SK" sz="2000" dirty="0"/>
          </a:p>
          <a:p>
            <a:pPr>
              <a:buNone/>
            </a:pPr>
            <a:r>
              <a:rPr lang="sk-SK" sz="2000" dirty="0" smtClean="0"/>
              <a:t>d</a:t>
            </a:r>
            <a:r>
              <a:rPr lang="sk-SK" sz="2000" smtClean="0"/>
              <a:t>ievčatko</a:t>
            </a:r>
            <a:r>
              <a:rPr lang="sk-SK" sz="2000" dirty="0" smtClean="0"/>
              <a:t>. To dievčatko malo </a:t>
            </a:r>
          </a:p>
          <a:p>
            <a:pPr>
              <a:buNone/>
            </a:pPr>
            <a:r>
              <a:rPr lang="sk-SK" sz="2000" dirty="0" smtClean="0"/>
              <a:t>starú mamu, čo jej učila červenú</a:t>
            </a:r>
          </a:p>
          <a:p>
            <a:pPr>
              <a:buNone/>
            </a:pPr>
            <a:r>
              <a:rPr lang="sk-SK" sz="2000" dirty="0" smtClean="0"/>
              <a:t>čiapočku. Tá jej tak pristala, že ju</a:t>
            </a:r>
          </a:p>
          <a:p>
            <a:pPr>
              <a:buNone/>
            </a:pPr>
            <a:r>
              <a:rPr lang="sk-SK" sz="2000" dirty="0"/>
              <a:t>v</a:t>
            </a:r>
            <a:r>
              <a:rPr lang="sk-SK" sz="2000" dirty="0" smtClean="0"/>
              <a:t>šetci začali volať Červená čiapočka.</a:t>
            </a:r>
          </a:p>
          <a:p>
            <a:pPr>
              <a:buNone/>
            </a:pPr>
            <a:r>
              <a:rPr lang="sk-SK" sz="2000" dirty="0"/>
              <a:t>Raz mamička povedala dcérke</a:t>
            </a:r>
            <a:r>
              <a:rPr lang="sk-SK" sz="2000" dirty="0" smtClean="0"/>
              <a:t>: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"Červená čiapočka! Ochorela </a:t>
            </a:r>
            <a:r>
              <a:rPr lang="sk-SK" sz="2000" dirty="0" smtClean="0"/>
              <a:t>nám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stará mama, zanesieš jej </a:t>
            </a:r>
            <a:r>
              <a:rPr lang="sk-SK" sz="2000" dirty="0" smtClean="0"/>
              <a:t>obed a</a:t>
            </a:r>
          </a:p>
          <a:p>
            <a:pPr>
              <a:buNone/>
            </a:pPr>
            <a:r>
              <a:rPr lang="sk-SK" sz="2000" dirty="0" smtClean="0"/>
              <a:t> cestou sa </a:t>
            </a:r>
            <a:r>
              <a:rPr lang="sk-SK" sz="2000" dirty="0"/>
              <a:t>nikde nepristavuj!"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napomenula ju.</a:t>
            </a:r>
            <a:endParaRPr lang="sk-SK" sz="2000" dirty="0"/>
          </a:p>
          <a:p>
            <a:pPr>
              <a:buNone/>
            </a:pPr>
            <a:endParaRPr lang="sk-SK" sz="2000" dirty="0"/>
          </a:p>
        </p:txBody>
      </p:sp>
      <p:pic>
        <p:nvPicPr>
          <p:cNvPr id="3" name="Obrázok 2" descr="img4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9208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img43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343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756150" y="620713"/>
            <a:ext cx="4387850" cy="6237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/>
              <a:t>A tak šla Červená Čiapočka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lesným </a:t>
            </a:r>
            <a:r>
              <a:rPr lang="sk-SK" sz="2000" dirty="0"/>
              <a:t>chodníčkom k </a:t>
            </a:r>
            <a:r>
              <a:rPr lang="sk-SK" sz="2000" dirty="0" smtClean="0"/>
              <a:t>starej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mamke. Šla, šla </a:t>
            </a:r>
            <a:r>
              <a:rPr lang="sk-SK" sz="2000" dirty="0" smtClean="0"/>
              <a:t>– až stretla vlka.</a:t>
            </a:r>
          </a:p>
          <a:p>
            <a:pPr>
              <a:buNone/>
            </a:pPr>
            <a:r>
              <a:rPr lang="sk-SK" sz="2000" dirty="0"/>
              <a:t>"Dobrý deň, Červená Čiapočka! Kdeže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ideš</a:t>
            </a:r>
            <a:r>
              <a:rPr lang="sk-SK" sz="2000" dirty="0"/>
              <a:t>, kde</a:t>
            </a:r>
            <a:r>
              <a:rPr lang="sk-SK" sz="2000" dirty="0" smtClean="0"/>
              <a:t>?„</a:t>
            </a:r>
          </a:p>
          <a:p>
            <a:pPr>
              <a:buNone/>
            </a:pPr>
            <a:r>
              <a:rPr lang="sk-SK" sz="2000" dirty="0" smtClean="0"/>
              <a:t>"</a:t>
            </a:r>
            <a:r>
              <a:rPr lang="sk-SK" sz="2000" dirty="0"/>
              <a:t>Ochorela nám stará mama, nuž </a:t>
            </a:r>
            <a:r>
              <a:rPr lang="sk-SK" sz="2000" dirty="0" smtClean="0"/>
              <a:t>nesiem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jej obed</a:t>
            </a:r>
            <a:r>
              <a:rPr lang="sk-SK" sz="2000" dirty="0" smtClean="0"/>
              <a:t>.„</a:t>
            </a:r>
          </a:p>
          <a:p>
            <a:pPr>
              <a:buNone/>
            </a:pPr>
            <a:r>
              <a:rPr lang="sk-SK" sz="2000" dirty="0"/>
              <a:t>"A kdeže ti býva?" spýta sa vlk </a:t>
            </a:r>
            <a:endParaRPr lang="sk-SK" sz="2000" dirty="0" smtClean="0"/>
          </a:p>
          <a:p>
            <a:pPr>
              <a:buNone/>
            </a:pPr>
            <a:r>
              <a:rPr lang="sk-SK" sz="2000" dirty="0"/>
              <a:t>"Tu v hore, v malej dreveničke," </a:t>
            </a:r>
            <a:r>
              <a:rPr lang="sk-SK" sz="2000" dirty="0" smtClean="0"/>
              <a:t>odpovie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Červená </a:t>
            </a:r>
            <a:r>
              <a:rPr lang="sk-SK" sz="2000" dirty="0" smtClean="0"/>
              <a:t>Čiapočka. Vlk </a:t>
            </a:r>
            <a:r>
              <a:rPr lang="sk-SK" sz="2000" dirty="0"/>
              <a:t>sa jej na všetko </a:t>
            </a:r>
            <a:r>
              <a:rPr lang="sk-SK" sz="2000" dirty="0" smtClean="0"/>
              <a:t>o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starej mame povypytoval a myslel </a:t>
            </a:r>
            <a:r>
              <a:rPr lang="sk-SK" sz="2000" dirty="0" smtClean="0"/>
              <a:t>si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pritom: Hehe! Najprv zjem starú mamu</a:t>
            </a:r>
            <a:r>
              <a:rPr lang="sk-SK" sz="2000" dirty="0" smtClean="0"/>
              <a:t>,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potom i túto Čiapočku! 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"Pozri, koľko </a:t>
            </a:r>
            <a:r>
              <a:rPr lang="sk-SK" sz="2000" dirty="0" smtClean="0"/>
              <a:t>tu </a:t>
            </a:r>
            <a:r>
              <a:rPr lang="sk-SK" sz="2000" dirty="0"/>
              <a:t>kvetov! Natrhaj z nich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starej </a:t>
            </a:r>
            <a:r>
              <a:rPr lang="sk-SK" sz="2000" dirty="0"/>
              <a:t>mame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sz="2000" dirty="0" smtClean="0"/>
              <a:t>A vlk </a:t>
            </a:r>
            <a:r>
              <a:rPr lang="sk-SK" sz="2000" dirty="0"/>
              <a:t>sa ticho vytratil...</a:t>
            </a:r>
            <a:endParaRPr lang="sk-SK" sz="2000" dirty="0" smtClean="0"/>
          </a:p>
          <a:p>
            <a:pPr>
              <a:buNone/>
            </a:pPr>
            <a:endParaRPr lang="sk-SK" sz="2000" dirty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img434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343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648200" y="1125538"/>
            <a:ext cx="4495800" cy="5616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Dobehol až k domčeku, kde bývala stará </a:t>
            </a:r>
          </a:p>
          <a:p>
            <a:pPr>
              <a:buNone/>
            </a:pPr>
            <a:r>
              <a:rPr lang="sk-SK" sz="2000" dirty="0" smtClean="0"/>
              <a:t>mame a zabúchal na dvere. </a:t>
            </a:r>
          </a:p>
          <a:p>
            <a:pPr>
              <a:buNone/>
            </a:pPr>
            <a:r>
              <a:rPr lang="sk-SK" sz="2000" dirty="0" smtClean="0"/>
              <a:t>"Kto je?" ozve sa stará mama zdnu.</a:t>
            </a:r>
          </a:p>
          <a:p>
            <a:pPr>
              <a:buNone/>
            </a:pPr>
            <a:r>
              <a:rPr lang="sk-SK" sz="2000" dirty="0" smtClean="0"/>
              <a:t>"To som ja, Červená čiapočka! Nesiem ti</a:t>
            </a:r>
          </a:p>
          <a:p>
            <a:pPr>
              <a:buNone/>
            </a:pPr>
            <a:r>
              <a:rPr lang="sk-SK" sz="2000" dirty="0" smtClean="0"/>
              <a:t> obed!" klame vlk. Stará mama ležala v </a:t>
            </a:r>
          </a:p>
          <a:p>
            <a:pPr>
              <a:buNone/>
            </a:pPr>
            <a:r>
              <a:rPr lang="sk-SK" sz="2000" dirty="0" smtClean="0"/>
              <a:t>posteli pri obloku. Vlk za ňou skočil a – </a:t>
            </a:r>
          </a:p>
          <a:p>
            <a:pPr>
              <a:buNone/>
            </a:pPr>
            <a:r>
              <a:rPr lang="sk-SK" sz="2000" dirty="0" smtClean="0"/>
              <a:t>ham! Už starej mamy nebolo. Potom si na</a:t>
            </a:r>
          </a:p>
          <a:p>
            <a:pPr>
              <a:buNone/>
            </a:pPr>
            <a:r>
              <a:rPr lang="sk-SK" sz="2000" dirty="0" smtClean="0"/>
              <a:t> hlavu uviazal jej čepiec, oblok zakryl </a:t>
            </a:r>
          </a:p>
          <a:p>
            <a:pPr>
              <a:buNone/>
            </a:pPr>
            <a:r>
              <a:rPr lang="sk-SK" sz="2000" dirty="0" smtClean="0"/>
              <a:t>záclonou a ľahol si do postele.</a:t>
            </a:r>
            <a:endParaRPr lang="sk-SK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img436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79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648200" y="1268413"/>
            <a:ext cx="4495800" cy="5256212"/>
          </a:xfrm>
        </p:spPr>
        <p:txBody>
          <a:bodyPr/>
          <a:lstStyle/>
          <a:p>
            <a:pPr>
              <a:buNone/>
            </a:pPr>
            <a:r>
              <a:rPr lang="sk-SK" sz="2000" dirty="0" smtClean="0"/>
              <a:t>Keď Červená Čiapočka natrhala dosť</a:t>
            </a:r>
          </a:p>
          <a:p>
            <a:pPr>
              <a:buNone/>
            </a:pPr>
            <a:r>
              <a:rPr lang="sk-SK" sz="2000" dirty="0" smtClean="0"/>
              <a:t>kvetov, cupkala k starej mame. Červená </a:t>
            </a:r>
          </a:p>
          <a:p>
            <a:pPr>
              <a:buNone/>
            </a:pPr>
            <a:r>
              <a:rPr lang="sk-SK" sz="2000" dirty="0" smtClean="0"/>
              <a:t>čiapočka vošla a podišla k posteli. </a:t>
            </a:r>
          </a:p>
          <a:p>
            <a:pPr>
              <a:buNone/>
            </a:pPr>
            <a:r>
              <a:rPr lang="sk-SK" sz="2000" dirty="0" smtClean="0"/>
              <a:t>"Joj, stará mama, aké máš veľké uši!“</a:t>
            </a:r>
          </a:p>
          <a:p>
            <a:pPr>
              <a:buNone/>
            </a:pPr>
            <a:r>
              <a:rPr lang="sk-SK" sz="2000" dirty="0" smtClean="0"/>
              <a:t>„ To preto, aby som ťa lepšie počula!„</a:t>
            </a:r>
          </a:p>
          <a:p>
            <a:pPr>
              <a:buNone/>
            </a:pPr>
            <a:r>
              <a:rPr lang="sk-SK" sz="2000" dirty="0" smtClean="0"/>
              <a:t> zahuhle vlk.</a:t>
            </a:r>
          </a:p>
          <a:p>
            <a:pPr>
              <a:buNone/>
            </a:pPr>
            <a:r>
              <a:rPr lang="sk-SK" sz="2000" dirty="0" smtClean="0"/>
              <a:t>"Joj, stará mama, aké máš veľké oči!„</a:t>
            </a:r>
          </a:p>
          <a:p>
            <a:pPr>
              <a:buNone/>
            </a:pPr>
            <a:r>
              <a:rPr lang="sk-SK" sz="2000" dirty="0" smtClean="0"/>
              <a:t>"To preto, aby som ťa lepšie</a:t>
            </a:r>
          </a:p>
          <a:p>
            <a:pPr>
              <a:buNone/>
            </a:pPr>
            <a:r>
              <a:rPr lang="sk-SK" sz="2000" dirty="0" smtClean="0"/>
              <a:t> videla!" povie vlk zase.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img438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343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648200" y="908050"/>
            <a:ext cx="4495800" cy="568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"A prečo máš také veľké ústa?„</a:t>
            </a:r>
          </a:p>
          <a:p>
            <a:pPr>
              <a:buNone/>
            </a:pPr>
            <a:r>
              <a:rPr lang="sk-SK" sz="2000" dirty="0" smtClean="0"/>
              <a:t>"To aby som teba ľahšie zjedla!" povie vlk</a:t>
            </a:r>
          </a:p>
          <a:p>
            <a:pPr>
              <a:buNone/>
            </a:pPr>
            <a:r>
              <a:rPr lang="sk-SK" sz="2000" dirty="0" smtClean="0"/>
              <a:t> a - ham! - už je i Čiapočka tam!</a:t>
            </a:r>
          </a:p>
          <a:p>
            <a:pPr>
              <a:buNone/>
            </a:pPr>
            <a:r>
              <a:rPr lang="sk-SK" sz="2000" dirty="0" smtClean="0"/>
              <a:t>"Ej, bola to za hostinka!" povedal si vlk.</a:t>
            </a:r>
          </a:p>
          <a:p>
            <a:pPr>
              <a:buNone/>
            </a:pPr>
            <a:r>
              <a:rPr lang="sk-SK" sz="2000" dirty="0" smtClean="0"/>
              <a:t> Pohladkal si plné brucho a rozvalil sa</a:t>
            </a:r>
          </a:p>
          <a:p>
            <a:pPr>
              <a:buNone/>
            </a:pPr>
            <a:r>
              <a:rPr lang="sk-SK" sz="2000" dirty="0" smtClean="0"/>
              <a:t> navrch na perinu. O chvíľu už chrápal. </a:t>
            </a:r>
          </a:p>
          <a:p>
            <a:pPr>
              <a:buNone/>
            </a:pPr>
            <a:r>
              <a:rPr lang="sk-SK" sz="2000" dirty="0" err="1" smtClean="0"/>
              <a:t>Chŕŕŕ</a:t>
            </a:r>
            <a:r>
              <a:rPr lang="sk-SK" sz="2000" dirty="0" smtClean="0"/>
              <a:t>! </a:t>
            </a:r>
            <a:r>
              <a:rPr lang="sk-SK" sz="2000" dirty="0" err="1" smtClean="0"/>
              <a:t>Chŕŕŕ</a:t>
            </a:r>
            <a:r>
              <a:rPr lang="sk-SK" sz="2000" dirty="0" smtClean="0"/>
              <a:t>!</a:t>
            </a:r>
          </a:p>
          <a:p>
            <a:pPr>
              <a:buNone/>
            </a:pPr>
            <a:r>
              <a:rPr lang="sk-SK" sz="2000" dirty="0" smtClean="0"/>
              <a:t>Šiel okolo horár. ! Vojde dnu, pozrie na </a:t>
            </a:r>
          </a:p>
          <a:p>
            <a:pPr>
              <a:buNone/>
            </a:pPr>
            <a:r>
              <a:rPr lang="sk-SK" sz="2000" dirty="0" smtClean="0"/>
              <a:t>posteľ - a len ho tak myklo! Hneď ten</a:t>
            </a:r>
          </a:p>
          <a:p>
            <a:pPr>
              <a:buNone/>
            </a:pPr>
            <a:r>
              <a:rPr lang="sk-SK" sz="2000" dirty="0" smtClean="0"/>
              <a:t> vedel, kto je v čepci! Vzal zo stola nožnice</a:t>
            </a:r>
          </a:p>
          <a:p>
            <a:pPr>
              <a:buNone/>
            </a:pPr>
            <a:r>
              <a:rPr lang="sk-SK" sz="2000" dirty="0" smtClean="0"/>
              <a:t> a nastrihol vlkovi brucho. Vyskočila odtiaľ</a:t>
            </a:r>
          </a:p>
          <a:p>
            <a:pPr>
              <a:buNone/>
            </a:pPr>
            <a:r>
              <a:rPr lang="sk-SK" sz="2000" dirty="0" smtClean="0"/>
              <a:t> Červená čiapočka a za ňou i stará mama.</a:t>
            </a:r>
          </a:p>
          <a:p>
            <a:pPr>
              <a:buNone/>
            </a:pPr>
            <a:r>
              <a:rPr lang="sk-SK" sz="2000" dirty="0" smtClean="0"/>
              <a:t>Onedlho sa vlk zobudí a zívne. "Uf," </a:t>
            </a:r>
          </a:p>
          <a:p>
            <a:pPr>
              <a:buNone/>
            </a:pPr>
            <a:r>
              <a:rPr lang="sk-SK" sz="2000" dirty="0" smtClean="0"/>
              <a:t>zafučí, "ale som sa dnes objedol! A </a:t>
            </a:r>
          </a:p>
          <a:p>
            <a:pPr>
              <a:buNone/>
            </a:pPr>
            <a:r>
              <a:rPr lang="sk-SK" sz="2000" dirty="0" smtClean="0"/>
              <a:t>smädný som! Musím na studničku!..."</a:t>
            </a:r>
          </a:p>
          <a:p>
            <a:pPr>
              <a:buNone/>
            </a:pPr>
            <a:endParaRPr lang="sk-SK" sz="2000" dirty="0" smtClean="0"/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img440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646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716463" y="1125538"/>
            <a:ext cx="4427537" cy="5183187"/>
          </a:xfrm>
        </p:spPr>
        <p:txBody>
          <a:bodyPr/>
          <a:lstStyle/>
          <a:p>
            <a:pPr>
              <a:buNone/>
            </a:pPr>
            <a:r>
              <a:rPr lang="sk-SK" sz="2000" dirty="0" smtClean="0"/>
              <a:t>Fučiac sterigá sa z postele a ide. Za ním </a:t>
            </a:r>
          </a:p>
          <a:p>
            <a:pPr>
              <a:buNone/>
            </a:pPr>
            <a:r>
              <a:rPr lang="sk-SK" sz="2000" dirty="0" smtClean="0"/>
              <a:t>ticho horár, stará mama aj Červená</a:t>
            </a:r>
          </a:p>
          <a:p>
            <a:pPr>
              <a:buNone/>
            </a:pPr>
            <a:r>
              <a:rPr lang="sk-SK" sz="2000" dirty="0" smtClean="0"/>
              <a:t> čiapočka. Čo krok, to sa mu podlomia</a:t>
            </a:r>
          </a:p>
          <a:p>
            <a:pPr>
              <a:buNone/>
            </a:pPr>
            <a:r>
              <a:rPr lang="sk-SK" sz="2000" dirty="0" smtClean="0"/>
              <a:t> nohy. K studničke sa len po biede </a:t>
            </a:r>
          </a:p>
          <a:p>
            <a:pPr>
              <a:buNone/>
            </a:pPr>
            <a:r>
              <a:rPr lang="sk-SK" sz="2000" dirty="0" smtClean="0"/>
              <a:t>dovlečie. Nachýli sa, smädno začne piť, a</a:t>
            </a:r>
          </a:p>
          <a:p>
            <a:pPr>
              <a:buNone/>
            </a:pPr>
            <a:r>
              <a:rPr lang="sk-SK" sz="2000" dirty="0" smtClean="0"/>
              <a:t> naraz - čľups! Padol do studničky. </a:t>
            </a:r>
          </a:p>
          <a:p>
            <a:pPr>
              <a:buNone/>
            </a:pPr>
            <a:r>
              <a:rPr lang="sk-SK" sz="2000" dirty="0" smtClean="0"/>
              <a:t>Horár, stará mama a Červená Čiapočka</a:t>
            </a:r>
          </a:p>
          <a:p>
            <a:pPr>
              <a:buNone/>
            </a:pPr>
            <a:r>
              <a:rPr lang="sk-SK" sz="2000" dirty="0" smtClean="0"/>
              <a:t> sa veselo vrátili domov.</a:t>
            </a:r>
          </a:p>
          <a:p>
            <a:pPr>
              <a:buNone/>
            </a:pPr>
            <a:r>
              <a:rPr lang="sk-SK" sz="2000" dirty="0" smtClean="0"/>
              <a:t>A zazvonil zvonec a rozprávke je koniec...</a:t>
            </a:r>
          </a:p>
          <a:p>
            <a:pPr>
              <a:buNone/>
            </a:pPr>
            <a:endParaRPr lang="sk-SK" sz="2000" dirty="0" smtClean="0"/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wolf-coloring-picture-4.gif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4208463" cy="5184775"/>
          </a:xfrm>
        </p:spPr>
      </p:pic>
      <p:pic>
        <p:nvPicPr>
          <p:cNvPr id="8" name="Zástupný symbol obsahu 7" descr="little-red-ridinghood-2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04048" y="908720"/>
            <a:ext cx="3946525" cy="518477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 descr="littleredridinghood003_prwtk.gif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 b="2850"/>
          <a:stretch>
            <a:fillRect/>
          </a:stretch>
        </p:blipFill>
        <p:spPr>
          <a:xfrm>
            <a:off x="323528" y="764704"/>
            <a:ext cx="4240213" cy="5256213"/>
          </a:xfrm>
        </p:spPr>
      </p:pic>
      <p:pic>
        <p:nvPicPr>
          <p:cNvPr id="6" name="Zástupný symbol obsahu 5" descr="little-red-riding-hood-girl-and-flowers-coloring-pages-7-com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04048" y="764704"/>
            <a:ext cx="3922712" cy="52562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354</Words>
  <Application>Microsoft Office PowerPoint</Application>
  <PresentationFormat>Prezentácia na obrazovke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Motív Office</vt:lpstr>
      <vt:lpstr>O Červenej čiapočke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Červená čiapočka</dc:title>
  <dc:creator>prestigio</dc:creator>
  <cp:lastModifiedBy>Jana Palkechová</cp:lastModifiedBy>
  <cp:revision>11</cp:revision>
  <dcterms:created xsi:type="dcterms:W3CDTF">2014-06-21T10:36:14Z</dcterms:created>
  <dcterms:modified xsi:type="dcterms:W3CDTF">2021-03-11T19:38:21Z</dcterms:modified>
</cp:coreProperties>
</file>