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  <a:srgbClr val="FFFF00"/>
    <a:srgbClr val="66CCFF"/>
    <a:srgbClr val="008000"/>
    <a:srgbClr val="CC3300"/>
    <a:srgbClr val="FF6600"/>
    <a:srgbClr val="9900CC"/>
    <a:srgbClr val="33CC33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6BA2-CC48-4560-AFD6-EA12C626D3E7}" type="datetimeFigureOut">
              <a:rPr lang="sk-SK" smtClean="0"/>
              <a:pPr/>
              <a:t>3.12.2010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564E-3446-4352-B5A8-161FB168EB7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6BA2-CC48-4560-AFD6-EA12C626D3E7}" type="datetimeFigureOut">
              <a:rPr lang="sk-SK" smtClean="0"/>
              <a:pPr/>
              <a:t>3.12.2010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564E-3446-4352-B5A8-161FB168EB7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6BA2-CC48-4560-AFD6-EA12C626D3E7}" type="datetimeFigureOut">
              <a:rPr lang="sk-SK" smtClean="0"/>
              <a:pPr/>
              <a:t>3.12.2010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564E-3446-4352-B5A8-161FB168EB7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6BA2-CC48-4560-AFD6-EA12C626D3E7}" type="datetimeFigureOut">
              <a:rPr lang="sk-SK" smtClean="0"/>
              <a:pPr/>
              <a:t>3.12.2010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564E-3446-4352-B5A8-161FB168EB7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6BA2-CC48-4560-AFD6-EA12C626D3E7}" type="datetimeFigureOut">
              <a:rPr lang="sk-SK" smtClean="0"/>
              <a:pPr/>
              <a:t>3.12.2010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564E-3446-4352-B5A8-161FB168EB7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6BA2-CC48-4560-AFD6-EA12C626D3E7}" type="datetimeFigureOut">
              <a:rPr lang="sk-SK" smtClean="0"/>
              <a:pPr/>
              <a:t>3.12.2010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564E-3446-4352-B5A8-161FB168EB7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6BA2-CC48-4560-AFD6-EA12C626D3E7}" type="datetimeFigureOut">
              <a:rPr lang="sk-SK" smtClean="0"/>
              <a:pPr/>
              <a:t>3.12.2010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564E-3446-4352-B5A8-161FB168EB7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6BA2-CC48-4560-AFD6-EA12C626D3E7}" type="datetimeFigureOut">
              <a:rPr lang="sk-SK" smtClean="0"/>
              <a:pPr/>
              <a:t>3.12.2010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564E-3446-4352-B5A8-161FB168EB7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6BA2-CC48-4560-AFD6-EA12C626D3E7}" type="datetimeFigureOut">
              <a:rPr lang="sk-SK" smtClean="0"/>
              <a:pPr/>
              <a:t>3.12.2010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564E-3446-4352-B5A8-161FB168EB7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6BA2-CC48-4560-AFD6-EA12C626D3E7}" type="datetimeFigureOut">
              <a:rPr lang="sk-SK" smtClean="0"/>
              <a:pPr/>
              <a:t>3.12.2010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564E-3446-4352-B5A8-161FB168EB7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6BA2-CC48-4560-AFD6-EA12C626D3E7}" type="datetimeFigureOut">
              <a:rPr lang="sk-SK" smtClean="0"/>
              <a:pPr/>
              <a:t>3.12.2010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564E-3446-4352-B5A8-161FB168EB7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D6BA2-CC48-4560-AFD6-EA12C626D3E7}" type="datetimeFigureOut">
              <a:rPr lang="sk-SK" smtClean="0"/>
              <a:pPr/>
              <a:t>3.12.2010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A564E-3446-4352-B5A8-161FB168EB7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13" Type="http://schemas.openxmlformats.org/officeDocument/2006/relationships/image" Target="../media/image47.gif"/><Relationship Id="rId3" Type="http://schemas.openxmlformats.org/officeDocument/2006/relationships/image" Target="../media/image37.gif"/><Relationship Id="rId7" Type="http://schemas.openxmlformats.org/officeDocument/2006/relationships/image" Target="../media/image41.gif"/><Relationship Id="rId12" Type="http://schemas.openxmlformats.org/officeDocument/2006/relationships/image" Target="../media/image46.gif"/><Relationship Id="rId17" Type="http://schemas.openxmlformats.org/officeDocument/2006/relationships/image" Target="../media/image51.gif"/><Relationship Id="rId2" Type="http://schemas.openxmlformats.org/officeDocument/2006/relationships/image" Target="../media/image36.jpeg"/><Relationship Id="rId16" Type="http://schemas.openxmlformats.org/officeDocument/2006/relationships/image" Target="../media/image5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11" Type="http://schemas.openxmlformats.org/officeDocument/2006/relationships/image" Target="../media/image45.gif"/><Relationship Id="rId5" Type="http://schemas.openxmlformats.org/officeDocument/2006/relationships/image" Target="../media/image39.gif"/><Relationship Id="rId15" Type="http://schemas.openxmlformats.org/officeDocument/2006/relationships/image" Target="../media/image49.gif"/><Relationship Id="rId10" Type="http://schemas.openxmlformats.org/officeDocument/2006/relationships/image" Target="../media/image44.gif"/><Relationship Id="rId4" Type="http://schemas.openxmlformats.org/officeDocument/2006/relationships/image" Target="../media/image38.gif"/><Relationship Id="rId9" Type="http://schemas.openxmlformats.org/officeDocument/2006/relationships/image" Target="../media/image43.gif"/><Relationship Id="rId14" Type="http://schemas.openxmlformats.org/officeDocument/2006/relationships/image" Target="../media/image4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8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29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mamičkine zložky\My Pictures\Obrázky na Mikuláša\certik (1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28604"/>
            <a:ext cx="1556008" cy="2123842"/>
          </a:xfrm>
          <a:prstGeom prst="rect">
            <a:avLst/>
          </a:prstGeom>
          <a:noFill/>
        </p:spPr>
      </p:pic>
      <p:pic>
        <p:nvPicPr>
          <p:cNvPr id="2" name="Picture 4" descr="D:\mamičkine zložky\My Pictures\Obrázky na Mikuláša\xc4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212818">
            <a:off x="3142617" y="-963138"/>
            <a:ext cx="3204966" cy="3605586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3" name="Picture 6" descr="D:\mamičkine zložky\My Pictures\Obrázky na Mikuláša\mikulas_slup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0"/>
            <a:ext cx="2714644" cy="1526987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6" name="Obdélník 15"/>
          <p:cNvSpPr/>
          <p:nvPr/>
        </p:nvSpPr>
        <p:spPr>
          <a:xfrm>
            <a:off x="285720" y="2071678"/>
            <a:ext cx="8643998" cy="223010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>
                <a:gd name="adj1" fmla="val 12500"/>
                <a:gd name="adj2" fmla="val -1406"/>
              </a:avLst>
            </a:prstTxWarp>
            <a:spAutoFit/>
          </a:bodyPr>
          <a:lstStyle/>
          <a:p>
            <a:pPr algn="ctr"/>
            <a:r>
              <a:rPr lang="cs-CZ" sz="60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9900CC"/>
                  </a:glow>
                </a:effectLst>
              </a:rPr>
              <a:t>ČERTOVINY</a:t>
            </a:r>
          </a:p>
          <a:p>
            <a:pPr algn="ctr"/>
            <a:r>
              <a:rPr lang="cs-CZ" sz="60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9900CC"/>
                  </a:glow>
                </a:effectLst>
              </a:rPr>
              <a:t> ČERTICE</a:t>
            </a:r>
            <a:endParaRPr lang="cs-CZ" sz="6000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00CC"/>
                </a:glow>
              </a:effectLst>
            </a:endParaRPr>
          </a:p>
        </p:txBody>
      </p:sp>
      <p:pic>
        <p:nvPicPr>
          <p:cNvPr id="19" name="Picture 14" descr="D:\mamičkine zložky\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3643314"/>
            <a:ext cx="1714512" cy="2943246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40" name="Picture 16" descr="D:\mamičkine zložky\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4286232"/>
            <a:ext cx="1571636" cy="257176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42" name="Picture 18" descr="D:\mamičkine zložky\9 (1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3500438"/>
            <a:ext cx="1928826" cy="285752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43" name="Picture 19" descr="D:\mamičkine zložky\22 (1)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5984" y="3786190"/>
            <a:ext cx="1643074" cy="280621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44" name="Picture 20" descr="D:\mamičkine zložky\5 (1)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3857628"/>
            <a:ext cx="1357322" cy="2786052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4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0" decel="100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4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0" decel="100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4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4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4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0" decel="100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4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400"/>
                            </p:stCondLst>
                            <p:childTnLst>
                              <p:par>
                                <p:cTn id="6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D:\mamičkine zložky\5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3810000" cy="4762500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3571868" y="642918"/>
            <a:ext cx="52046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ČERTOVINY VYRIEŠENÉ, </a:t>
            </a:r>
          </a:p>
          <a:p>
            <a:pPr algn="ctr"/>
            <a:r>
              <a:rPr lang="sk-SK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MOJE ČIŽMIČKY  SÚ UŽ PRIPRAVENÉ</a:t>
            </a:r>
          </a:p>
          <a:p>
            <a:pPr algn="ctr"/>
            <a:r>
              <a:rPr lang="sk-SK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HEJ, PÁN MIKULÁŠ, UŽ JE ČAS</a:t>
            </a:r>
          </a:p>
          <a:p>
            <a:pPr algn="ctr"/>
            <a:r>
              <a:rPr lang="sk-SK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BER SANE, VRECE NA PLECE,</a:t>
            </a:r>
          </a:p>
          <a:p>
            <a:pPr algn="ctr"/>
            <a:r>
              <a:rPr lang="sk-SK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NECH DETI DĹHO NEČAKAJÚ NÁS</a:t>
            </a:r>
          </a:p>
          <a:p>
            <a:pPr algn="ctr"/>
            <a:endParaRPr lang="sk-SK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sk-SK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VEĎ SA SNAŽILI ČERTOVSKY</a:t>
            </a:r>
          </a:p>
          <a:p>
            <a:pPr algn="ctr"/>
            <a:r>
              <a:rPr lang="sk-SK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 ZA ODMENU</a:t>
            </a:r>
          </a:p>
          <a:p>
            <a:pPr algn="ctr"/>
            <a:r>
              <a:rPr lang="sk-SK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NECH  V ČIŽMIČKÁCH NÁJDU,</a:t>
            </a:r>
          </a:p>
          <a:p>
            <a:pPr algn="ctr"/>
            <a:r>
              <a:rPr lang="sk-SK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LEN SAMÉ DOBROTY.</a:t>
            </a:r>
          </a:p>
        </p:txBody>
      </p:sp>
      <p:pic>
        <p:nvPicPr>
          <p:cNvPr id="1027" name="Picture 3" descr="D:\mamičkine zložky\x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43314"/>
            <a:ext cx="3981450" cy="2809875"/>
          </a:xfrm>
          <a:prstGeom prst="rect">
            <a:avLst/>
          </a:prstGeom>
          <a:noFill/>
        </p:spPr>
      </p:pic>
      <p:pic>
        <p:nvPicPr>
          <p:cNvPr id="6" name="Picture 5" descr="D:\mamičkine zložky\My Pictures\Obrázky na Mikuláša\qq7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642918"/>
            <a:ext cx="1449792" cy="18335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5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5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amičkine zložky\san1 (10)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0"/>
            <a:ext cx="642942" cy="870443"/>
          </a:xfrm>
          <a:prstGeom prst="rect">
            <a:avLst/>
          </a:prstGeom>
          <a:noFill/>
        </p:spPr>
      </p:pic>
      <p:pic>
        <p:nvPicPr>
          <p:cNvPr id="1027" name="Picture 3" descr="D:\mamičkine zložky\san1 (17)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714356"/>
            <a:ext cx="642942" cy="949577"/>
          </a:xfrm>
          <a:prstGeom prst="rect">
            <a:avLst/>
          </a:prstGeom>
          <a:noFill/>
        </p:spPr>
      </p:pic>
      <p:pic>
        <p:nvPicPr>
          <p:cNvPr id="1028" name="Picture 4" descr="D:\mamičkine zložky\aaa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571612"/>
            <a:ext cx="785818" cy="1076861"/>
          </a:xfrm>
          <a:prstGeom prst="rect">
            <a:avLst/>
          </a:prstGeom>
          <a:noFill/>
        </p:spPr>
      </p:pic>
      <p:pic>
        <p:nvPicPr>
          <p:cNvPr id="1029" name="Picture 5" descr="D:\mamičkine zložky\san1 (18)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2571744"/>
            <a:ext cx="681042" cy="888316"/>
          </a:xfrm>
          <a:prstGeom prst="rect">
            <a:avLst/>
          </a:prstGeom>
          <a:noFill/>
        </p:spPr>
      </p:pic>
      <p:pic>
        <p:nvPicPr>
          <p:cNvPr id="1030" name="Picture 6" descr="D:\mamičkine zložky\san1 (13)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3286124"/>
            <a:ext cx="642942" cy="984506"/>
          </a:xfrm>
          <a:prstGeom prst="rect">
            <a:avLst/>
          </a:prstGeom>
          <a:noFill/>
        </p:spPr>
      </p:pic>
      <p:pic>
        <p:nvPicPr>
          <p:cNvPr id="1031" name="Picture 7" descr="D:\mamičkine zložky\eee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62" y="4071942"/>
            <a:ext cx="601584" cy="1270010"/>
          </a:xfrm>
          <a:prstGeom prst="rect">
            <a:avLst/>
          </a:prstGeom>
          <a:noFill/>
        </p:spPr>
      </p:pic>
      <p:pic>
        <p:nvPicPr>
          <p:cNvPr id="1032" name="Picture 8" descr="D:\mamičkine zložky\san1 (7)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8662" y="5357826"/>
            <a:ext cx="571504" cy="798291"/>
          </a:xfrm>
          <a:prstGeom prst="rect">
            <a:avLst/>
          </a:prstGeom>
          <a:noFill/>
        </p:spPr>
      </p:pic>
      <p:pic>
        <p:nvPicPr>
          <p:cNvPr id="1033" name="Picture 9" descr="D:\mamičkine zložky\san1 (14)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6069324"/>
            <a:ext cx="642942" cy="788676"/>
          </a:xfrm>
          <a:prstGeom prst="rect">
            <a:avLst/>
          </a:prstGeom>
          <a:noFill/>
        </p:spPr>
      </p:pic>
      <p:pic>
        <p:nvPicPr>
          <p:cNvPr id="1034" name="Picture 10" descr="D:\mamičkine zložky\san1 (12)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29454" y="0"/>
            <a:ext cx="733425" cy="866775"/>
          </a:xfrm>
          <a:prstGeom prst="rect">
            <a:avLst/>
          </a:prstGeom>
          <a:noFill/>
        </p:spPr>
      </p:pic>
      <p:pic>
        <p:nvPicPr>
          <p:cNvPr id="1035" name="Picture 11" descr="D:\mamičkine zložky\san1 (8)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43768" y="857232"/>
            <a:ext cx="419100" cy="904875"/>
          </a:xfrm>
          <a:prstGeom prst="rect">
            <a:avLst/>
          </a:prstGeom>
          <a:noFill/>
        </p:spPr>
      </p:pic>
      <p:pic>
        <p:nvPicPr>
          <p:cNvPr id="12" name="Picture 2" descr="D:\mamičkine zložky\san1 (10)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785926"/>
            <a:ext cx="642942" cy="870443"/>
          </a:xfrm>
          <a:prstGeom prst="rect">
            <a:avLst/>
          </a:prstGeom>
          <a:noFill/>
        </p:spPr>
      </p:pic>
      <p:pic>
        <p:nvPicPr>
          <p:cNvPr id="1036" name="Picture 12" descr="D:\mamičkine zložky\san1 (20)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72330" y="2643182"/>
            <a:ext cx="571500" cy="847725"/>
          </a:xfrm>
          <a:prstGeom prst="rect">
            <a:avLst/>
          </a:prstGeom>
          <a:noFill/>
        </p:spPr>
      </p:pic>
      <p:pic>
        <p:nvPicPr>
          <p:cNvPr id="1037" name="Picture 13" descr="D:\mamičkine zložky\san1 (11)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43768" y="3500438"/>
            <a:ext cx="561975" cy="790575"/>
          </a:xfrm>
          <a:prstGeom prst="rect">
            <a:avLst/>
          </a:prstGeom>
          <a:noFill/>
        </p:spPr>
      </p:pic>
      <p:pic>
        <p:nvPicPr>
          <p:cNvPr id="1038" name="Picture 14" descr="D:\mamičkine zložky\aaa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143380"/>
            <a:ext cx="771525" cy="1057275"/>
          </a:xfrm>
          <a:prstGeom prst="rect">
            <a:avLst/>
          </a:prstGeom>
          <a:noFill/>
        </p:spPr>
      </p:pic>
      <p:pic>
        <p:nvPicPr>
          <p:cNvPr id="1039" name="Picture 15" descr="D:\mamičkine zložky\sss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072330" y="5072074"/>
            <a:ext cx="685800" cy="1038225"/>
          </a:xfrm>
          <a:prstGeom prst="rect">
            <a:avLst/>
          </a:prstGeom>
          <a:noFill/>
        </p:spPr>
      </p:pic>
      <p:pic>
        <p:nvPicPr>
          <p:cNvPr id="1040" name="Picture 16" descr="D:\mamičkine zložky\san1.gi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43768" y="6019800"/>
            <a:ext cx="704850" cy="838200"/>
          </a:xfrm>
          <a:prstGeom prst="rect">
            <a:avLst/>
          </a:prstGeom>
          <a:noFill/>
        </p:spPr>
      </p:pic>
      <p:pic>
        <p:nvPicPr>
          <p:cNvPr id="18" name="Picture 10" descr="D:\mamičkine zložky\san1 (12)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5572140"/>
            <a:ext cx="733425" cy="866775"/>
          </a:xfrm>
          <a:prstGeom prst="rect">
            <a:avLst/>
          </a:prstGeom>
          <a:noFill/>
        </p:spPr>
      </p:pic>
      <p:pic>
        <p:nvPicPr>
          <p:cNvPr id="20" name="Picture 16" descr="D:\mamičkine zložky\san1.gi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143504" y="5643578"/>
            <a:ext cx="704850" cy="838200"/>
          </a:xfrm>
          <a:prstGeom prst="rect">
            <a:avLst/>
          </a:prstGeom>
          <a:noFill/>
        </p:spPr>
      </p:pic>
      <p:pic>
        <p:nvPicPr>
          <p:cNvPr id="21" name="Picture 3" descr="D:\mamičkine zložky\san1 (17)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5500702"/>
            <a:ext cx="642942" cy="949577"/>
          </a:xfrm>
          <a:prstGeom prst="rect">
            <a:avLst/>
          </a:prstGeom>
          <a:noFill/>
        </p:spPr>
      </p:pic>
      <p:pic>
        <p:nvPicPr>
          <p:cNvPr id="1041" name="Picture 17" descr="D:\mamičkine zložky\san1 (24).gif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286512" y="5500702"/>
            <a:ext cx="609600" cy="971550"/>
          </a:xfrm>
          <a:prstGeom prst="rect">
            <a:avLst/>
          </a:prstGeom>
          <a:noFill/>
        </p:spPr>
      </p:pic>
      <p:sp>
        <p:nvSpPr>
          <p:cNvPr id="23" name="TextovéPole 22"/>
          <p:cNvSpPr txBox="1"/>
          <p:nvPr/>
        </p:nvSpPr>
        <p:spPr>
          <a:xfrm>
            <a:off x="1428728" y="5786454"/>
            <a:ext cx="3199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cap="all" dirty="0" smtClean="0">
                <a:ln w="9000" cmpd="sng">
                  <a:solidFill>
                    <a:srgbClr val="000099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SPRACOVALA:</a:t>
            </a:r>
            <a:endParaRPr lang="sk-SK" sz="3200" b="1" cap="all" dirty="0">
              <a:ln w="9000" cmpd="sng">
                <a:solidFill>
                  <a:srgbClr val="000099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6000"/>
                            </p:stCondLst>
                            <p:childTnLst>
                              <p:par>
                                <p:cTn id="2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0"/>
                            </p:stCondLst>
                            <p:childTnLst>
                              <p:par>
                                <p:cTn id="2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2000"/>
                            </p:stCondLst>
                            <p:childTnLst>
                              <p:par>
                                <p:cTn id="277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4000"/>
                            </p:stCondLst>
                            <p:childTnLst>
                              <p:par>
                                <p:cTn id="28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38000"/>
                            </p:stCondLst>
                            <p:childTnLst>
                              <p:par>
                                <p:cTn id="3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40000"/>
                            </p:stCondLst>
                            <p:childTnLst>
                              <p:par>
                                <p:cTn id="3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mamičkine zložky\My Pictures\Obrázky na Mikuláša\qq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2353567" cy="2976569"/>
          </a:xfrm>
          <a:prstGeom prst="rect">
            <a:avLst/>
          </a:prstGeom>
          <a:noFill/>
        </p:spPr>
      </p:pic>
      <p:pic>
        <p:nvPicPr>
          <p:cNvPr id="2" name="Picture 4" descr="D:\mamičkine zložky\My Pictures\Obrázky na Mikuláša\xc4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994946">
            <a:off x="409455" y="1820595"/>
            <a:ext cx="3238502" cy="3643314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5" name="Obdélník 4"/>
          <p:cNvSpPr/>
          <p:nvPr/>
        </p:nvSpPr>
        <p:spPr>
          <a:xfrm>
            <a:off x="3286116" y="2214554"/>
            <a:ext cx="5643602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66CC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UŽ Z DIAĽKY POČUJEM ZVONIŤ ROĽNIČKY, PONÁHĽAM SI HĽADAŤ SVOJE ČIŽMIČKY. OBUJEM ICH NA NOŽIČKY A S MIKULÁŠOM HAJDÉ MEDZI DETIČKY.</a:t>
            </a:r>
          </a:p>
          <a:p>
            <a:pPr algn="ctr"/>
            <a:endParaRPr lang="cs-CZ" sz="2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FF66CC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cs-CZ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66CC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SK</a:t>
            </a:r>
            <a:r>
              <a:rPr lang="sk-SK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66CC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Ô</a:t>
            </a:r>
            <a:r>
              <a:rPr lang="cs-CZ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66CC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 NEŽ K VÁM PRÍDEME, </a:t>
            </a:r>
            <a:r>
              <a:rPr lang="cs-CZ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66CC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POTRÁPIM </a:t>
            </a:r>
            <a:r>
              <a:rPr lang="cs-CZ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66CC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VAŠE HLAVIČKY. </a:t>
            </a:r>
            <a:r>
              <a:rPr lang="cs-CZ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66CC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ČERTOVSKÉ </a:t>
            </a:r>
            <a:r>
              <a:rPr lang="cs-CZ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66CC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ČERTOVINY PRIPRAVENÉ PRE  VÁS MÁM, </a:t>
            </a:r>
            <a:r>
              <a:rPr lang="cs-CZ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66CC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KTO </a:t>
            </a:r>
            <a:r>
              <a:rPr lang="cs-CZ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66CC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ICH SPRÁVNE VYRIEŠI TOMU ČERTOVSKÝ DARČEK DÁM.</a:t>
            </a:r>
          </a:p>
          <a:p>
            <a:pPr algn="ctr"/>
            <a:endParaRPr lang="cs-CZ" sz="2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FF66CC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cs-CZ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66CC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KTO NEVERÍ, </a:t>
            </a:r>
            <a:r>
              <a:rPr lang="cs-CZ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66CC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TEN </a:t>
            </a:r>
            <a:r>
              <a:rPr lang="cs-CZ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66CC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NECH UVERÍ. </a:t>
            </a:r>
          </a:p>
          <a:p>
            <a:pPr algn="ctr"/>
            <a:r>
              <a:rPr lang="cs-CZ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66CC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ČIERNA AKO ČERNICA</a:t>
            </a:r>
            <a:r>
              <a:rPr lang="cs-CZ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66CC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 </a:t>
            </a:r>
            <a:r>
              <a:rPr lang="cs-CZ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66CC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 ČERTOVÉ KOPÝTKO SĽUBUJE ČERTICA IVICA.</a:t>
            </a:r>
            <a:endParaRPr lang="cs-CZ" sz="2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FF66CC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100" name="Picture 4" descr="D:\mamičkine zložky\x2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962">
            <a:off x="3311283" y="626158"/>
            <a:ext cx="4469679" cy="1585297"/>
          </a:xfrm>
          <a:prstGeom prst="rect">
            <a:avLst/>
          </a:prstGeom>
          <a:noFill/>
        </p:spPr>
      </p:pic>
      <p:pic>
        <p:nvPicPr>
          <p:cNvPr id="4102" name="Picture 6" descr="D:\mamičkine zložky\vanmix1 (10)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28604"/>
            <a:ext cx="2500330" cy="187994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:\Documents and Settings\simona\My Documents\My Pictures\ControlCenter2\Scan\CCF29112010_00000.jpg"/>
          <p:cNvPicPr/>
          <p:nvPr/>
        </p:nvPicPr>
        <p:blipFill>
          <a:blip r:embed="rId2" cstate="print"/>
          <a:srcRect l="10248" t="18138" r="3802" b="8353"/>
          <a:stretch>
            <a:fillRect/>
          </a:stretch>
        </p:blipFill>
        <p:spPr bwMode="auto">
          <a:xfrm>
            <a:off x="3143240" y="571480"/>
            <a:ext cx="5643602" cy="607223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500034" y="2643182"/>
            <a:ext cx="2654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CESTY A LABYRINTY</a:t>
            </a:r>
          </a:p>
          <a:p>
            <a:pPr algn="ctr"/>
            <a:endParaRPr lang="sk-SK" sz="2400" b="1" u="sng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sk-SK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CESTIČKY K DARČEKOM VYZNAČIŤ FAREBNE,  URČÍŤ KTORÁ JE KRATŠIA ?</a:t>
            </a:r>
          </a:p>
          <a:p>
            <a:pPr algn="ctr"/>
            <a:r>
              <a:rPr lang="sk-SK" sz="2400" dirty="0" smtClean="0">
                <a:solidFill>
                  <a:schemeClr val="bg1"/>
                </a:solidFill>
              </a:rPr>
              <a:t> </a:t>
            </a:r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5" name="Picture 5" descr="D:\mamičkine zložky\My Pictures\Obrázky na Mikuláša\qq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714356"/>
            <a:ext cx="1449792" cy="18335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D:\mamičkine zložky\My Pictures\Obrázky na Mikuláša\19645_subo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3116"/>
            <a:ext cx="2309822" cy="230982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6" name="Picture 4" descr="D:\mamičkine zložky\My Pictures\Obrázky na Mikuláša\19642_subo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214422"/>
            <a:ext cx="2409225" cy="350046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3075" name="Picture 3" descr="D:\mamičkine zložky\My Pictures\Obrázky na Mikuláša\19642_subo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00174"/>
            <a:ext cx="2222279" cy="3228841"/>
          </a:xfrm>
          <a:prstGeom prst="rect">
            <a:avLst/>
          </a:prstGeom>
          <a:noFill/>
        </p:spPr>
      </p:pic>
      <p:pic>
        <p:nvPicPr>
          <p:cNvPr id="5" name="Picture 4" descr="D:\mamičkine zložky\My Pictures\Obrázky na Mikuláša\19642_subo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428736"/>
            <a:ext cx="2347511" cy="3410796"/>
          </a:xfrm>
          <a:prstGeom prst="rect">
            <a:avLst/>
          </a:prstGeom>
          <a:noFill/>
        </p:spPr>
      </p:pic>
      <p:pic>
        <p:nvPicPr>
          <p:cNvPr id="3077" name="Picture 5" descr="D:\mamičkine zložky\My Pictures\Obrázky na Mikuláša\qq7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2928934"/>
            <a:ext cx="1449792" cy="1833561"/>
          </a:xfrm>
          <a:prstGeom prst="rect">
            <a:avLst/>
          </a:prstGeom>
          <a:noFill/>
        </p:spPr>
      </p:pic>
      <p:pic>
        <p:nvPicPr>
          <p:cNvPr id="3081" name="Picture 9" descr="D:\mamičkine zložky\a1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2500306"/>
            <a:ext cx="1536740" cy="2284059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3082" name="Picture 10" descr="D:\mamičkine zložky\a7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4643446"/>
            <a:ext cx="1928826" cy="1905955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3084" name="Picture 12" descr="D:\mamičkine zložky\c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285728"/>
            <a:ext cx="6500858" cy="1714512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1071538" y="5214950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URČIŤ POLOHU </a:t>
            </a:r>
          </a:p>
          <a:p>
            <a:pPr algn="ctr"/>
            <a:r>
              <a:rPr lang="sk-SK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VIANOČNÝCH POSTAVIČIEK</a:t>
            </a:r>
            <a:endParaRPr lang="sk-SK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5" name="Picture 3" descr="D:\mamičkine zložky\My Pictures\Obrázky na Mikuláša\qq7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643446"/>
            <a:ext cx="1428760" cy="1806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:\Documents and Settings\simona\My Documents\My Pictures\ControlCenter2\Scan\CCF29112010_00001.jpg"/>
          <p:cNvPicPr/>
          <p:nvPr/>
        </p:nvPicPr>
        <p:blipFill>
          <a:blip r:embed="rId2"/>
          <a:srcRect l="10413" t="15394" r="48760" b="55489"/>
          <a:stretch>
            <a:fillRect/>
          </a:stretch>
        </p:blipFill>
        <p:spPr bwMode="auto">
          <a:xfrm>
            <a:off x="4857752" y="428604"/>
            <a:ext cx="314327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 descr="C:\Documents and Settings\simona\My Documents\My Pictures\ControlCenter2\Scan\CCF29112010_00001.jpg"/>
          <p:cNvPicPr/>
          <p:nvPr/>
        </p:nvPicPr>
        <p:blipFill>
          <a:blip r:embed="rId2"/>
          <a:srcRect l="58182" t="15394" r="1983" b="55489"/>
          <a:stretch>
            <a:fillRect/>
          </a:stretch>
        </p:blipFill>
        <p:spPr bwMode="auto">
          <a:xfrm>
            <a:off x="4857752" y="3571876"/>
            <a:ext cx="314327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C:\Documents and Settings\simona\My Documents\My Pictures\ControlCenter2\Scan\CCF29112010_00001.jpg"/>
          <p:cNvPicPr/>
          <p:nvPr/>
        </p:nvPicPr>
        <p:blipFill>
          <a:blip r:embed="rId3" cstate="print"/>
          <a:srcRect l="25950" t="44153" r="1983" b="2864"/>
          <a:stretch>
            <a:fillRect/>
          </a:stretch>
        </p:blipFill>
        <p:spPr bwMode="auto">
          <a:xfrm>
            <a:off x="1357290" y="2928934"/>
            <a:ext cx="335758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mamičkine zložky\My Pictures\Obrázky na Mikuláša\qq7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00042"/>
            <a:ext cx="1428760" cy="1806961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857356" y="500042"/>
            <a:ext cx="30673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VYHĽADAŤ </a:t>
            </a:r>
          </a:p>
          <a:p>
            <a:r>
              <a:rPr lang="sk-SK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TRI ROZDIELY </a:t>
            </a:r>
          </a:p>
          <a:p>
            <a:r>
              <a:rPr lang="sk-SK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MEDZI  ČERTÍKMI, </a:t>
            </a:r>
          </a:p>
          <a:p>
            <a:r>
              <a:rPr lang="sk-SK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VEĽKÉHO  ČERTA </a:t>
            </a:r>
          </a:p>
          <a:p>
            <a:r>
              <a:rPr lang="sk-SK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VYFARBIŤ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:\Documents and Settings\simona\My Documents\My Pictures\ControlCenter2\Scan\CCF29112010_00002.jpg"/>
          <p:cNvPicPr/>
          <p:nvPr/>
        </p:nvPicPr>
        <p:blipFill>
          <a:blip r:embed="rId2" cstate="print"/>
          <a:srcRect l="5620" t="8711" r="67438" b="68258"/>
          <a:stretch>
            <a:fillRect/>
          </a:stretch>
        </p:blipFill>
        <p:spPr bwMode="auto">
          <a:xfrm>
            <a:off x="928662" y="428604"/>
            <a:ext cx="1143008" cy="136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Vývojový diagram: spojka 3"/>
          <p:cNvSpPr/>
          <p:nvPr/>
        </p:nvSpPr>
        <p:spPr>
          <a:xfrm>
            <a:off x="2000232" y="2143116"/>
            <a:ext cx="1643074" cy="1571636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Vývojový diagram: spojka 5"/>
          <p:cNvSpPr/>
          <p:nvPr/>
        </p:nvSpPr>
        <p:spPr>
          <a:xfrm>
            <a:off x="5286380" y="3786190"/>
            <a:ext cx="1000132" cy="1000132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Vývojový diagram: spojka 6"/>
          <p:cNvSpPr/>
          <p:nvPr/>
        </p:nvSpPr>
        <p:spPr>
          <a:xfrm>
            <a:off x="6500826" y="3714752"/>
            <a:ext cx="642942" cy="64294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Vývojový diagram: spojka 7"/>
          <p:cNvSpPr/>
          <p:nvPr/>
        </p:nvSpPr>
        <p:spPr>
          <a:xfrm>
            <a:off x="8001024" y="1857364"/>
            <a:ext cx="714380" cy="714380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Vývojový diagram: spojka 9"/>
          <p:cNvSpPr/>
          <p:nvPr/>
        </p:nvSpPr>
        <p:spPr>
          <a:xfrm>
            <a:off x="4000496" y="2214554"/>
            <a:ext cx="785818" cy="785818"/>
          </a:xfrm>
          <a:prstGeom prst="flowChartConnector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Vývojový diagram: spojka 11"/>
          <p:cNvSpPr/>
          <p:nvPr/>
        </p:nvSpPr>
        <p:spPr>
          <a:xfrm>
            <a:off x="6572264" y="357166"/>
            <a:ext cx="1857388" cy="1714512"/>
          </a:xfrm>
          <a:prstGeom prst="flowChartConnector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Rovnoramenný trojúhelník 12"/>
          <p:cNvSpPr/>
          <p:nvPr/>
        </p:nvSpPr>
        <p:spPr>
          <a:xfrm rot="5800766">
            <a:off x="7322071" y="2451104"/>
            <a:ext cx="1285884" cy="10715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Rovnoramenný trojúhelník 13"/>
          <p:cNvSpPr/>
          <p:nvPr/>
        </p:nvSpPr>
        <p:spPr>
          <a:xfrm>
            <a:off x="5214942" y="1643050"/>
            <a:ext cx="1714512" cy="16430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Rovnoramenný trojúhelník 14"/>
          <p:cNvSpPr/>
          <p:nvPr/>
        </p:nvSpPr>
        <p:spPr>
          <a:xfrm flipV="1">
            <a:off x="7715272" y="3929066"/>
            <a:ext cx="1000132" cy="857256"/>
          </a:xfrm>
          <a:prstGeom prst="triangle">
            <a:avLst>
              <a:gd name="adj" fmla="val 50000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Kosočtverec 15"/>
          <p:cNvSpPr/>
          <p:nvPr/>
        </p:nvSpPr>
        <p:spPr>
          <a:xfrm rot="2689638">
            <a:off x="5129168" y="272626"/>
            <a:ext cx="1314668" cy="1312236"/>
          </a:xfrm>
          <a:prstGeom prst="diamond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Kosočtverec 16"/>
          <p:cNvSpPr/>
          <p:nvPr/>
        </p:nvSpPr>
        <p:spPr>
          <a:xfrm rot="2689638">
            <a:off x="1166740" y="1882093"/>
            <a:ext cx="807921" cy="805982"/>
          </a:xfrm>
          <a:prstGeom prst="diamon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bdélník 17"/>
          <p:cNvSpPr/>
          <p:nvPr/>
        </p:nvSpPr>
        <p:spPr>
          <a:xfrm>
            <a:off x="3643306" y="3214686"/>
            <a:ext cx="1500198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Rovnoramenný trojúhelník 18"/>
          <p:cNvSpPr/>
          <p:nvPr/>
        </p:nvSpPr>
        <p:spPr>
          <a:xfrm>
            <a:off x="6929454" y="4214818"/>
            <a:ext cx="1060704" cy="9144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bdélník 19"/>
          <p:cNvSpPr/>
          <p:nvPr/>
        </p:nvSpPr>
        <p:spPr>
          <a:xfrm>
            <a:off x="2285984" y="357166"/>
            <a:ext cx="2643206" cy="164307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1" name="Picture 3" descr="D:\mamičkine zložky\My Pictures\Obrázky na Mikuláša\qq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767412"/>
            <a:ext cx="1428760" cy="1806961"/>
          </a:xfrm>
          <a:prstGeom prst="rect">
            <a:avLst/>
          </a:prstGeom>
          <a:noFill/>
        </p:spPr>
      </p:pic>
      <p:sp>
        <p:nvSpPr>
          <p:cNvPr id="23" name="TextovéPole 22"/>
          <p:cNvSpPr txBox="1"/>
          <p:nvPr/>
        </p:nvSpPr>
        <p:spPr>
          <a:xfrm>
            <a:off x="785786" y="5072074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TATKOVI LUCIFEROVI SA ROZTŔHLI KORÁLKY:</a:t>
            </a:r>
          </a:p>
          <a:p>
            <a:pPr algn="ctr"/>
            <a:r>
              <a:rPr lang="sk-SK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1.POMENOVAŤ GEOMETRICKÉ TVARY</a:t>
            </a:r>
          </a:p>
          <a:p>
            <a:pPr algn="ctr"/>
            <a:r>
              <a:rPr lang="sk-SK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2. ROZTRIEDIŤ GEOMETRICKÉ TVARY PODĽA  ZVOLENÝCH PRAVIDIEL</a:t>
            </a:r>
            <a:endParaRPr lang="sk-SK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0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0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80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0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4000"/>
                            </p:stCondLst>
                            <p:childTnLst>
                              <p:par>
                                <p:cTn id="7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6000"/>
                            </p:stCondLst>
                            <p:childTnLst>
                              <p:par>
                                <p:cTn id="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D:\mamičkine zložky\untitled.bmp"/>
          <p:cNvPicPr/>
          <p:nvPr/>
        </p:nvPicPr>
        <p:blipFill>
          <a:blip r:embed="rId2"/>
          <a:srcRect l="18843" t="14891" r="41818" b="47016"/>
          <a:stretch>
            <a:fillRect/>
          </a:stretch>
        </p:blipFill>
        <p:spPr bwMode="auto">
          <a:xfrm>
            <a:off x="214282" y="214290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Tabulka 17"/>
          <p:cNvGraphicFramePr>
            <a:graphicFrameLocks noGrp="1"/>
          </p:cNvGraphicFramePr>
          <p:nvPr/>
        </p:nvGraphicFramePr>
        <p:xfrm>
          <a:off x="2571736" y="2143116"/>
          <a:ext cx="4214842" cy="39171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4153"/>
                <a:gridCol w="1078435"/>
                <a:gridCol w="1070684"/>
                <a:gridCol w="1071570"/>
              </a:tblGrid>
              <a:tr h="998715">
                <a:tc>
                  <a:txBody>
                    <a:bodyPr/>
                    <a:lstStyle/>
                    <a:p>
                      <a:endParaRPr lang="sk-SK" dirty="0">
                        <a:ln w="57150"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>
                        <a:ln w="57150"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>
                        <a:ln w="57150"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>
                        <a:ln w="57150"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28016">
                <a:tc>
                  <a:txBody>
                    <a:bodyPr/>
                    <a:lstStyle/>
                    <a:p>
                      <a:endParaRPr lang="sk-SK" dirty="0">
                        <a:ln w="57150"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>
                        <a:ln w="57150"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>
                        <a:ln w="57150"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>
                        <a:ln w="57150"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21402">
                <a:tc>
                  <a:txBody>
                    <a:bodyPr/>
                    <a:lstStyle/>
                    <a:p>
                      <a:endParaRPr lang="sk-SK">
                        <a:ln w="57150"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>
                        <a:ln w="57150"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>
                        <a:ln w="57150"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dirty="0" smtClean="0">
                        <a:ln w="57150"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  <a:p>
                      <a:endParaRPr lang="sk-SK" dirty="0">
                        <a:ln w="57150"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69053">
                <a:tc>
                  <a:txBody>
                    <a:bodyPr/>
                    <a:lstStyle/>
                    <a:p>
                      <a:endParaRPr lang="sk-SK">
                        <a:ln w="57150"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>
                        <a:ln w="57150"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>
                        <a:ln w="57150"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>
                        <a:ln w="57150"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Obrázek 5" descr="C:\Documents and Settings\simona\My Documents\My Pictures\ControlCenter2\Scan\CCF29112010_00003.jpg"/>
          <p:cNvPicPr/>
          <p:nvPr/>
        </p:nvPicPr>
        <p:blipFill>
          <a:blip r:embed="rId3" cstate="print"/>
          <a:srcRect l="66942" t="17065" r="18678" b="72434"/>
          <a:stretch>
            <a:fillRect/>
          </a:stretch>
        </p:blipFill>
        <p:spPr bwMode="auto">
          <a:xfrm>
            <a:off x="1357290" y="4071942"/>
            <a:ext cx="828675" cy="838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Obrázek 18" descr="C:\Documents and Settings\simona\My Documents\My Pictures\ControlCenter2\Scan\CCF29112010_00003.jpg"/>
          <p:cNvPicPr/>
          <p:nvPr/>
        </p:nvPicPr>
        <p:blipFill>
          <a:blip r:embed="rId4" cstate="print"/>
          <a:srcRect l="66942" t="37829" r="18347" b="51551"/>
          <a:stretch>
            <a:fillRect/>
          </a:stretch>
        </p:blipFill>
        <p:spPr bwMode="auto">
          <a:xfrm>
            <a:off x="2643174" y="3214686"/>
            <a:ext cx="847725" cy="847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Obrázek 19" descr="C:\Documents and Settings\simona\My Documents\My Pictures\ControlCenter2\Scan\CCF29112010_00003.jpg"/>
          <p:cNvPicPr/>
          <p:nvPr/>
        </p:nvPicPr>
        <p:blipFill>
          <a:blip r:embed="rId4" cstate="print"/>
          <a:srcRect l="66942" t="37829" r="18347" b="51551"/>
          <a:stretch>
            <a:fillRect/>
          </a:stretch>
        </p:blipFill>
        <p:spPr bwMode="auto">
          <a:xfrm>
            <a:off x="3672371" y="5172576"/>
            <a:ext cx="847725" cy="847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Obrázek 20" descr="C:\Documents and Settings\simona\My Documents\My Pictures\ControlCenter2\Scan\CCF29112010_00003.jpg"/>
          <p:cNvPicPr/>
          <p:nvPr/>
        </p:nvPicPr>
        <p:blipFill>
          <a:blip r:embed="rId4" cstate="print"/>
          <a:srcRect l="66942" t="37829" r="18347" b="51551"/>
          <a:stretch>
            <a:fillRect/>
          </a:stretch>
        </p:blipFill>
        <p:spPr bwMode="auto">
          <a:xfrm>
            <a:off x="1428728" y="2214554"/>
            <a:ext cx="847725" cy="847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Obrázek 21" descr="C:\Documents and Settings\simona\My Documents\My Pictures\ControlCenter2\Scan\CCF29112010_00003.jpg"/>
          <p:cNvPicPr/>
          <p:nvPr/>
        </p:nvPicPr>
        <p:blipFill>
          <a:blip r:embed="rId4" cstate="print"/>
          <a:srcRect l="80992" t="37829" r="5124" b="51551"/>
          <a:stretch>
            <a:fillRect/>
          </a:stretch>
        </p:blipFill>
        <p:spPr bwMode="auto">
          <a:xfrm>
            <a:off x="4857752" y="2214554"/>
            <a:ext cx="800100" cy="847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" name="Obrázek 22" descr="C:\Documents and Settings\simona\My Documents\My Pictures\ControlCenter2\Scan\CCF29112010_00003.jpg"/>
          <p:cNvPicPr/>
          <p:nvPr/>
        </p:nvPicPr>
        <p:blipFill>
          <a:blip r:embed="rId4" cstate="print"/>
          <a:srcRect l="80992" t="37829" r="5124" b="51551"/>
          <a:stretch>
            <a:fillRect/>
          </a:stretch>
        </p:blipFill>
        <p:spPr bwMode="auto">
          <a:xfrm>
            <a:off x="5857884" y="4214818"/>
            <a:ext cx="800100" cy="847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" name="Obrázek 23" descr="C:\Documents and Settings\simona\My Documents\My Pictures\ControlCenter2\Scan\CCF29112010_00003.jpg"/>
          <p:cNvPicPr/>
          <p:nvPr/>
        </p:nvPicPr>
        <p:blipFill>
          <a:blip r:embed="rId4" cstate="print"/>
          <a:srcRect l="80992" t="37829" r="5124" b="51551"/>
          <a:stretch>
            <a:fillRect/>
          </a:stretch>
        </p:blipFill>
        <p:spPr bwMode="auto">
          <a:xfrm>
            <a:off x="1428728" y="3143248"/>
            <a:ext cx="800100" cy="847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" name="Obrázek 27" descr="C:\Documents and Settings\simona\My Documents\My Pictures\ControlCenter2\Scan\CCF29112010_00003.jpg"/>
          <p:cNvPicPr/>
          <p:nvPr/>
        </p:nvPicPr>
        <p:blipFill>
          <a:blip r:embed="rId3" cstate="print"/>
          <a:srcRect l="66942" t="17065" r="18678" b="72434"/>
          <a:stretch>
            <a:fillRect/>
          </a:stretch>
        </p:blipFill>
        <p:spPr bwMode="auto">
          <a:xfrm>
            <a:off x="4786314" y="3214686"/>
            <a:ext cx="828675" cy="838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" name="Obrázek 28" descr="C:\Documents and Settings\simona\My Documents\My Pictures\ControlCenter2\Scan\CCF29112010_00003.jpg"/>
          <p:cNvPicPr/>
          <p:nvPr/>
        </p:nvPicPr>
        <p:blipFill>
          <a:blip r:embed="rId3" cstate="print"/>
          <a:srcRect l="66942" t="17065" r="18678" b="72434"/>
          <a:stretch>
            <a:fillRect/>
          </a:stretch>
        </p:blipFill>
        <p:spPr bwMode="auto">
          <a:xfrm>
            <a:off x="3643306" y="4143380"/>
            <a:ext cx="828675" cy="838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" name="Obrázek 29" descr="C:\Documents and Settings\simona\My Documents\My Pictures\ControlCenter2\Scan\CCF29112010_00003.jpg"/>
          <p:cNvPicPr/>
          <p:nvPr/>
        </p:nvPicPr>
        <p:blipFill>
          <a:blip r:embed="rId3" cstate="print"/>
          <a:srcRect l="66942" t="17065" r="18678" b="72434"/>
          <a:stretch>
            <a:fillRect/>
          </a:stretch>
        </p:blipFill>
        <p:spPr bwMode="auto">
          <a:xfrm>
            <a:off x="428596" y="4071942"/>
            <a:ext cx="828675" cy="838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" name="Obrázek 30" descr="C:\Documents and Settings\simona\My Documents\My Pictures\ControlCenter2\Scan\CCF29112010_00003.jpg"/>
          <p:cNvPicPr/>
          <p:nvPr/>
        </p:nvPicPr>
        <p:blipFill>
          <a:blip r:embed="rId3" cstate="print"/>
          <a:srcRect l="80826" t="27447" r="5124" b="62171"/>
          <a:stretch>
            <a:fillRect/>
          </a:stretch>
        </p:blipFill>
        <p:spPr bwMode="auto">
          <a:xfrm>
            <a:off x="428596" y="5000636"/>
            <a:ext cx="809625" cy="8286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" name="Obrázek 31" descr="C:\Documents and Settings\simona\My Documents\My Pictures\ControlCenter2\Scan\CCF29112010_00003.jpg"/>
          <p:cNvPicPr/>
          <p:nvPr/>
        </p:nvPicPr>
        <p:blipFill>
          <a:blip r:embed="rId3" cstate="print"/>
          <a:srcRect l="80826" t="27447" r="5124" b="62171"/>
          <a:stretch>
            <a:fillRect/>
          </a:stretch>
        </p:blipFill>
        <p:spPr bwMode="auto">
          <a:xfrm>
            <a:off x="4786314" y="5143512"/>
            <a:ext cx="809625" cy="8286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" name="Obrázek 32" descr="C:\Documents and Settings\simona\My Documents\My Pictures\ControlCenter2\Scan\CCF29112010_00003.jpg"/>
          <p:cNvPicPr/>
          <p:nvPr/>
        </p:nvPicPr>
        <p:blipFill>
          <a:blip r:embed="rId3" cstate="print"/>
          <a:srcRect l="80826" t="27447" r="5124" b="62171"/>
          <a:stretch>
            <a:fillRect/>
          </a:stretch>
        </p:blipFill>
        <p:spPr bwMode="auto">
          <a:xfrm>
            <a:off x="1357290" y="5000636"/>
            <a:ext cx="809625" cy="8286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Obrázek 4" descr="C:\Documents and Settings\simona\My Documents\My Pictures\ControlCenter2\Scan\CCF29112010_00003.jpg"/>
          <p:cNvPicPr/>
          <p:nvPr/>
        </p:nvPicPr>
        <p:blipFill>
          <a:blip r:embed="rId3" cstate="print"/>
          <a:srcRect l="80826" t="27447" r="5124" b="62171"/>
          <a:stretch>
            <a:fillRect/>
          </a:stretch>
        </p:blipFill>
        <p:spPr bwMode="auto">
          <a:xfrm>
            <a:off x="2643174" y="4143380"/>
            <a:ext cx="809625" cy="8286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Obrázek 2" descr="C:\Documents and Settings\simona\My Documents\My Pictures\ControlCenter2\Scan\CCF29112010_00003.jpg"/>
          <p:cNvPicPr/>
          <p:nvPr/>
        </p:nvPicPr>
        <p:blipFill>
          <a:blip r:embed="rId4" cstate="print"/>
          <a:srcRect l="80992" t="37829" r="5124" b="51551"/>
          <a:stretch>
            <a:fillRect/>
          </a:stretch>
        </p:blipFill>
        <p:spPr bwMode="auto">
          <a:xfrm>
            <a:off x="428596" y="3143248"/>
            <a:ext cx="800100" cy="847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Obrázek 1" descr="C:\Documents and Settings\simona\My Documents\My Pictures\ControlCenter2\Scan\CCF29112010_00003.jpg"/>
          <p:cNvPicPr/>
          <p:nvPr/>
        </p:nvPicPr>
        <p:blipFill>
          <a:blip r:embed="rId4" cstate="print"/>
          <a:srcRect l="66942" t="37829" r="18347" b="51551"/>
          <a:stretch>
            <a:fillRect/>
          </a:stretch>
        </p:blipFill>
        <p:spPr bwMode="auto">
          <a:xfrm>
            <a:off x="428596" y="2214554"/>
            <a:ext cx="847725" cy="847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" name="TextovéPole 33"/>
          <p:cNvSpPr txBox="1"/>
          <p:nvPr/>
        </p:nvSpPr>
        <p:spPr>
          <a:xfrm>
            <a:off x="1428728" y="357166"/>
            <a:ext cx="72180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IVICINO SUDOKU : USPORIADAŤ OBRÁZKY TAK, ABY KAŽDÝ </a:t>
            </a:r>
          </a:p>
          <a:p>
            <a:pPr algn="ctr"/>
            <a:r>
              <a:rPr lang="sk-SK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RIADOK,STĹPEC, BOX, OBSAHOVAL KAŽDÝ </a:t>
            </a:r>
          </a:p>
          <a:p>
            <a:pPr algn="ctr"/>
            <a:r>
              <a:rPr lang="sk-SK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 ŠTYROCH OBRÁZKOV</a:t>
            </a:r>
            <a:endParaRPr lang="sk-SK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5" descr="D:\mamičkine zložky\My Pictures\Obrázky na Mikuláša\qq7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7166"/>
            <a:ext cx="1393306" cy="17621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D:\mamičkine zložky\s11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28"/>
            <a:ext cx="5072097" cy="6158524"/>
          </a:xfrm>
          <a:prstGeom prst="rect">
            <a:avLst/>
          </a:prstGeom>
          <a:noFill/>
        </p:spPr>
      </p:pic>
      <p:pic>
        <p:nvPicPr>
          <p:cNvPr id="5130" name="Picture 10" descr="D:\mamičkine zložky\d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143380"/>
            <a:ext cx="1007586" cy="1124975"/>
          </a:xfrm>
          <a:prstGeom prst="rect">
            <a:avLst/>
          </a:prstGeom>
          <a:noFill/>
        </p:spPr>
      </p:pic>
      <p:pic>
        <p:nvPicPr>
          <p:cNvPr id="5131" name="Picture 11" descr="D:\mamičkine zložky\d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071678"/>
            <a:ext cx="981075" cy="1095375"/>
          </a:xfrm>
          <a:prstGeom prst="rect">
            <a:avLst/>
          </a:prstGeom>
          <a:noFill/>
        </p:spPr>
      </p:pic>
      <p:pic>
        <p:nvPicPr>
          <p:cNvPr id="5132" name="Picture 12" descr="D:\mamičkine zložky\d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857760"/>
            <a:ext cx="981075" cy="1095375"/>
          </a:xfrm>
          <a:prstGeom prst="rect">
            <a:avLst/>
          </a:prstGeom>
          <a:noFill/>
        </p:spPr>
      </p:pic>
      <p:pic>
        <p:nvPicPr>
          <p:cNvPr id="5133" name="Picture 13" descr="D:\mamičkine zložky\d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571744"/>
            <a:ext cx="981075" cy="1095375"/>
          </a:xfrm>
          <a:prstGeom prst="rect">
            <a:avLst/>
          </a:prstGeom>
          <a:noFill/>
        </p:spPr>
      </p:pic>
      <p:pic>
        <p:nvPicPr>
          <p:cNvPr id="5134" name="Picture 14" descr="D:\mamičkine zložky\d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786190"/>
            <a:ext cx="1045059" cy="1166813"/>
          </a:xfrm>
          <a:prstGeom prst="rect">
            <a:avLst/>
          </a:prstGeom>
          <a:noFill/>
        </p:spPr>
      </p:pic>
      <p:pic>
        <p:nvPicPr>
          <p:cNvPr id="5135" name="Picture 15" descr="D:\mamičkine zložky\d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643446"/>
            <a:ext cx="981075" cy="1095375"/>
          </a:xfrm>
          <a:prstGeom prst="rect">
            <a:avLst/>
          </a:prstGeom>
          <a:noFill/>
        </p:spPr>
      </p:pic>
      <p:pic>
        <p:nvPicPr>
          <p:cNvPr id="5136" name="Picture 16" descr="D:\mamičkine zložky\d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071810"/>
            <a:ext cx="981075" cy="1095375"/>
          </a:xfrm>
          <a:prstGeom prst="rect">
            <a:avLst/>
          </a:prstGeom>
          <a:noFill/>
        </p:spPr>
      </p:pic>
      <p:pic>
        <p:nvPicPr>
          <p:cNvPr id="5137" name="Picture 17" descr="D:\mamičkine zložky\d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81894">
            <a:off x="4067543" y="976549"/>
            <a:ext cx="981075" cy="1095375"/>
          </a:xfrm>
          <a:prstGeom prst="rect">
            <a:avLst/>
          </a:prstGeom>
          <a:noFill/>
        </p:spPr>
      </p:pic>
      <p:pic>
        <p:nvPicPr>
          <p:cNvPr id="5138" name="Picture 18" descr="D:\mamičkine zložky\d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500438"/>
            <a:ext cx="981075" cy="1095375"/>
          </a:xfrm>
          <a:prstGeom prst="rect">
            <a:avLst/>
          </a:prstGeom>
          <a:noFill/>
        </p:spPr>
      </p:pic>
      <p:pic>
        <p:nvPicPr>
          <p:cNvPr id="5142" name="Picture 22" descr="D:\mamičkine zložky\d14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4500570"/>
            <a:ext cx="1928826" cy="1928826"/>
          </a:xfrm>
          <a:prstGeom prst="rect">
            <a:avLst/>
          </a:prstGeom>
          <a:noFill/>
        </p:spPr>
      </p:pic>
      <p:pic>
        <p:nvPicPr>
          <p:cNvPr id="5144" name="Picture 24" descr="D:\mamičkine zložky\7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5500702"/>
            <a:ext cx="4767434" cy="1081091"/>
          </a:xfrm>
          <a:prstGeom prst="rect">
            <a:avLst/>
          </a:prstGeom>
          <a:noFill/>
        </p:spPr>
      </p:pic>
      <p:pic>
        <p:nvPicPr>
          <p:cNvPr id="29" name="Picture 3" descr="D:\mamičkine zložky\My Pictures\Obrázky na Mikuláša\qq7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1857364"/>
            <a:ext cx="1355662" cy="1714512"/>
          </a:xfrm>
          <a:prstGeom prst="rect">
            <a:avLst/>
          </a:prstGeom>
          <a:noFill/>
        </p:spPr>
      </p:pic>
      <p:pic>
        <p:nvPicPr>
          <p:cNvPr id="5146" name="Picture 26" descr="D:\mamičkine zložky\My Pictures\Obrázky na Mikuláša\19654_subor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3500438"/>
            <a:ext cx="2061497" cy="3006349"/>
          </a:xfrm>
          <a:prstGeom prst="rect">
            <a:avLst/>
          </a:prstGeom>
          <a:noFill/>
        </p:spPr>
      </p:pic>
      <p:sp>
        <p:nvSpPr>
          <p:cNvPr id="32" name="TextovéPole 31"/>
          <p:cNvSpPr txBox="1"/>
          <p:nvPr/>
        </p:nvSpPr>
        <p:spPr>
          <a:xfrm>
            <a:off x="285720" y="428604"/>
            <a:ext cx="88582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MIKULÁŠ SA PONÁHĽA DO ŠKÔLKY, DETI MU UŽ VYZDOBILI STROMČEK</a:t>
            </a:r>
          </a:p>
          <a:p>
            <a:r>
              <a:rPr lang="sk-SK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1. VIEŠ SPOČÍTAŤ KOĽKO VIANOČNÝCH GÚĽ DALI NA STROMČEK?</a:t>
            </a:r>
          </a:p>
          <a:p>
            <a:pPr marL="342900" indent="-342900"/>
            <a:r>
              <a:rPr lang="sk-SK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2. KOĽKO VIANOČNÝCH GÚĽ  SPADLO VEDĽA STROMČEKA ?</a:t>
            </a:r>
          </a:p>
          <a:p>
            <a:pPr marL="342900" indent="-342900"/>
            <a:r>
              <a:rPr lang="sk-SK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3. KOĽKO JE  VŠETKÝCH GÚĽ DOHROMADY?</a:t>
            </a:r>
          </a:p>
          <a:p>
            <a:endParaRPr lang="sk-SK" dirty="0" smtClean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  <a:effectLst>
                <a:glow rad="101600">
                  <a:srgbClr val="FF66CC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000"/>
                            </p:stCondLst>
                            <p:childTnLst>
                              <p:par>
                                <p:cTn id="5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6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00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000"/>
                            </p:stCondLst>
                            <p:childTnLst>
                              <p:par>
                                <p:cTn id="87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000"/>
                            </p:stCondLst>
                            <p:childTnLst>
                              <p:par>
                                <p:cTn id="92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mamičkine zložky\My Pictures\Obrázky na Mikuláša\ad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571876"/>
            <a:ext cx="2220433" cy="2203986"/>
          </a:xfrm>
          <a:prstGeom prst="rect">
            <a:avLst/>
          </a:prstGeom>
          <a:noFill/>
        </p:spPr>
      </p:pic>
      <p:pic>
        <p:nvPicPr>
          <p:cNvPr id="6147" name="Picture 3" descr="D:\mamičkine zložky\My Pictures\Obrázky na Mikuláša\adv-m-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643314"/>
            <a:ext cx="2071702" cy="2134482"/>
          </a:xfrm>
          <a:prstGeom prst="rect">
            <a:avLst/>
          </a:prstGeom>
          <a:noFill/>
        </p:spPr>
      </p:pic>
      <p:pic>
        <p:nvPicPr>
          <p:cNvPr id="6148" name="Picture 4" descr="D:\mamičkine zložky\My Pictures\Obrázky na Mikuláša\adv-m-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500438"/>
            <a:ext cx="2214578" cy="2281686"/>
          </a:xfrm>
          <a:prstGeom prst="rect">
            <a:avLst/>
          </a:prstGeom>
          <a:noFill/>
        </p:spPr>
      </p:pic>
      <p:pic>
        <p:nvPicPr>
          <p:cNvPr id="6149" name="Picture 5" descr="D:\mamičkine zložky\a11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85728"/>
            <a:ext cx="2500330" cy="2928958"/>
          </a:xfrm>
          <a:prstGeom prst="rect">
            <a:avLst/>
          </a:prstGeom>
          <a:noFill/>
        </p:spPr>
      </p:pic>
      <p:pic>
        <p:nvPicPr>
          <p:cNvPr id="6150" name="Picture 6" descr="D:\mamičkine zložky\a11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285728"/>
            <a:ext cx="2561313" cy="3000396"/>
          </a:xfrm>
          <a:prstGeom prst="rect">
            <a:avLst/>
          </a:prstGeom>
          <a:noFill/>
        </p:spPr>
      </p:pic>
      <p:pic>
        <p:nvPicPr>
          <p:cNvPr id="22" name="Picture 6" descr="D:\mamičkine zložky\a11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3" y="285728"/>
            <a:ext cx="2683281" cy="3143272"/>
          </a:xfrm>
          <a:prstGeom prst="rect">
            <a:avLst/>
          </a:prstGeom>
          <a:noFill/>
        </p:spPr>
      </p:pic>
      <p:sp>
        <p:nvSpPr>
          <p:cNvPr id="5" name="Pěticípá hvězda 4"/>
          <p:cNvSpPr/>
          <p:nvPr/>
        </p:nvSpPr>
        <p:spPr>
          <a:xfrm>
            <a:off x="5786446" y="1571612"/>
            <a:ext cx="857256" cy="7143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Pěticípá hvězda 7"/>
          <p:cNvSpPr/>
          <p:nvPr/>
        </p:nvSpPr>
        <p:spPr>
          <a:xfrm>
            <a:off x="2857488" y="1500174"/>
            <a:ext cx="857256" cy="7143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Pěticípá hvězda 11"/>
          <p:cNvSpPr/>
          <p:nvPr/>
        </p:nvSpPr>
        <p:spPr>
          <a:xfrm>
            <a:off x="3143240" y="642918"/>
            <a:ext cx="857256" cy="714380"/>
          </a:xfrm>
          <a:prstGeom prst="star5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Pěticípá hvězda 14"/>
          <p:cNvSpPr/>
          <p:nvPr/>
        </p:nvSpPr>
        <p:spPr>
          <a:xfrm>
            <a:off x="2857488" y="2928934"/>
            <a:ext cx="857256" cy="714380"/>
          </a:xfrm>
          <a:prstGeom prst="star5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Pěticípá hvězda 5"/>
          <p:cNvSpPr/>
          <p:nvPr/>
        </p:nvSpPr>
        <p:spPr>
          <a:xfrm>
            <a:off x="5572132" y="428604"/>
            <a:ext cx="857256" cy="7143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Pěticípá hvězda 6"/>
          <p:cNvSpPr/>
          <p:nvPr/>
        </p:nvSpPr>
        <p:spPr>
          <a:xfrm>
            <a:off x="4000496" y="3214686"/>
            <a:ext cx="857256" cy="7143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Pěticípá hvězda 8"/>
          <p:cNvSpPr/>
          <p:nvPr/>
        </p:nvSpPr>
        <p:spPr>
          <a:xfrm>
            <a:off x="8001024" y="3286124"/>
            <a:ext cx="857256" cy="7143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Pěticípá hvězda 10"/>
          <p:cNvSpPr/>
          <p:nvPr/>
        </p:nvSpPr>
        <p:spPr>
          <a:xfrm>
            <a:off x="3071802" y="4000504"/>
            <a:ext cx="857256" cy="71438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Pěticípá hvězda 9"/>
          <p:cNvSpPr/>
          <p:nvPr/>
        </p:nvSpPr>
        <p:spPr>
          <a:xfrm>
            <a:off x="5429256" y="3071810"/>
            <a:ext cx="928694" cy="714380"/>
          </a:xfrm>
          <a:prstGeom prst="star5">
            <a:avLst>
              <a:gd name="adj" fmla="val 21432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Pěticípá hvězda 13"/>
          <p:cNvSpPr/>
          <p:nvPr/>
        </p:nvSpPr>
        <p:spPr>
          <a:xfrm>
            <a:off x="1928794" y="3143248"/>
            <a:ext cx="857256" cy="714380"/>
          </a:xfrm>
          <a:prstGeom prst="star5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Pěticípá hvězda 12"/>
          <p:cNvSpPr/>
          <p:nvPr/>
        </p:nvSpPr>
        <p:spPr>
          <a:xfrm>
            <a:off x="6215074" y="928670"/>
            <a:ext cx="857256" cy="714380"/>
          </a:xfrm>
          <a:prstGeom prst="star5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Pěticípá hvězda 15"/>
          <p:cNvSpPr/>
          <p:nvPr/>
        </p:nvSpPr>
        <p:spPr>
          <a:xfrm>
            <a:off x="6143636" y="3857628"/>
            <a:ext cx="857256" cy="714380"/>
          </a:xfrm>
          <a:prstGeom prst="star5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Pěticípá hvězda 22"/>
          <p:cNvSpPr/>
          <p:nvPr/>
        </p:nvSpPr>
        <p:spPr>
          <a:xfrm>
            <a:off x="6929454" y="3286124"/>
            <a:ext cx="857256" cy="714380"/>
          </a:xfrm>
          <a:prstGeom prst="star5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Pěticípá hvězda 23"/>
          <p:cNvSpPr/>
          <p:nvPr/>
        </p:nvSpPr>
        <p:spPr>
          <a:xfrm>
            <a:off x="785786" y="3143248"/>
            <a:ext cx="857256" cy="7143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TextovéPole 24"/>
          <p:cNvSpPr txBox="1"/>
          <p:nvPr/>
        </p:nvSpPr>
        <p:spPr>
          <a:xfrm>
            <a:off x="285720" y="5072074"/>
            <a:ext cx="8572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ŠPOČÍTAŤ NA KAŽDOM ADVENTNOM VENCI SVIEČKY</a:t>
            </a:r>
          </a:p>
          <a:p>
            <a:pPr marL="342900" indent="-342900"/>
            <a:r>
              <a:rPr lang="sk-SK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1. POČET HORIACÍCH, ZAZNAMENAŤ ŽLTÝMI HVIEZDIČKAMI NA OBLÁČIKOCH</a:t>
            </a:r>
          </a:p>
          <a:p>
            <a:pPr marL="342900" indent="-342900"/>
            <a:r>
              <a:rPr lang="sk-SK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2.  POČET ZHASNUTÝCH, MODRÝMI  HVIEZDIČKAMI NA OBLÁČIKOCH</a:t>
            </a:r>
            <a:endParaRPr lang="sk-SK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6" name="Picture 3" descr="D:\mamičkine zložky\My Pictures\Obrázky na Mikuláša\qq7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14752"/>
            <a:ext cx="1143008" cy="14455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249</Words>
  <Application>Microsoft Office PowerPoint</Application>
  <PresentationFormat>Prezentácia na obrazovke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lenovo_ntb</dc:creator>
  <cp:lastModifiedBy>Notebook</cp:lastModifiedBy>
  <cp:revision>99</cp:revision>
  <dcterms:created xsi:type="dcterms:W3CDTF">2010-04-05T09:35:36Z</dcterms:created>
  <dcterms:modified xsi:type="dcterms:W3CDTF">2010-12-03T04:51:14Z</dcterms:modified>
</cp:coreProperties>
</file>