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F5A1-D9A4-41D5-BE15-0E0C7019D1EC}" type="datetimeFigureOut">
              <a:rPr lang="sk-SK" smtClean="0"/>
              <a:pPr/>
              <a:t>26.3.2021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FC9B-4E80-4E0F-8480-7F3D154CBC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F5A1-D9A4-41D5-BE15-0E0C7019D1EC}" type="datetimeFigureOut">
              <a:rPr lang="sk-SK" smtClean="0"/>
              <a:pPr/>
              <a:t>26.3.2021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FC9B-4E80-4E0F-8480-7F3D154CBC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F5A1-D9A4-41D5-BE15-0E0C7019D1EC}" type="datetimeFigureOut">
              <a:rPr lang="sk-SK" smtClean="0"/>
              <a:pPr/>
              <a:t>26.3.2021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FC9B-4E80-4E0F-8480-7F3D154CBC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F5A1-D9A4-41D5-BE15-0E0C7019D1EC}" type="datetimeFigureOut">
              <a:rPr lang="sk-SK" smtClean="0"/>
              <a:pPr/>
              <a:t>26.3.2021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FC9B-4E80-4E0F-8480-7F3D154CBC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F5A1-D9A4-41D5-BE15-0E0C7019D1EC}" type="datetimeFigureOut">
              <a:rPr lang="sk-SK" smtClean="0"/>
              <a:pPr/>
              <a:t>26.3.2021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FC9B-4E80-4E0F-8480-7F3D154CBC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F5A1-D9A4-41D5-BE15-0E0C7019D1EC}" type="datetimeFigureOut">
              <a:rPr lang="sk-SK" smtClean="0"/>
              <a:pPr/>
              <a:t>26.3.2021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FC9B-4E80-4E0F-8480-7F3D154CBC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F5A1-D9A4-41D5-BE15-0E0C7019D1EC}" type="datetimeFigureOut">
              <a:rPr lang="sk-SK" smtClean="0"/>
              <a:pPr/>
              <a:t>26.3.2021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FC9B-4E80-4E0F-8480-7F3D154CBC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F5A1-D9A4-41D5-BE15-0E0C7019D1EC}" type="datetimeFigureOut">
              <a:rPr lang="sk-SK" smtClean="0"/>
              <a:pPr/>
              <a:t>26.3.2021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FC9B-4E80-4E0F-8480-7F3D154CBC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F5A1-D9A4-41D5-BE15-0E0C7019D1EC}" type="datetimeFigureOut">
              <a:rPr lang="sk-SK" smtClean="0"/>
              <a:pPr/>
              <a:t>26.3.2021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FC9B-4E80-4E0F-8480-7F3D154CBC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F5A1-D9A4-41D5-BE15-0E0C7019D1EC}" type="datetimeFigureOut">
              <a:rPr lang="sk-SK" smtClean="0"/>
              <a:pPr/>
              <a:t>26.3.2021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FC9B-4E80-4E0F-8480-7F3D154CBC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F5A1-D9A4-41D5-BE15-0E0C7019D1EC}" type="datetimeFigureOut">
              <a:rPr lang="sk-SK" smtClean="0"/>
              <a:pPr/>
              <a:t>26.3.2021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CFC9B-4E80-4E0F-8480-7F3D154CBC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rgbClr val="FFFF0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BEF5A1-D9A4-41D5-BE15-0E0C7019D1EC}" type="datetimeFigureOut">
              <a:rPr lang="sk-SK" smtClean="0"/>
              <a:pPr/>
              <a:t>26.3.2021</a:t>
            </a:fld>
            <a:endParaRPr lang="sk-SK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CFC9B-4E80-4E0F-8480-7F3D154CBC64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l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1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14.jpeg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gif"/><Relationship Id="rId5" Type="http://schemas.openxmlformats.org/officeDocument/2006/relationships/image" Target="../media/image8.gif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9.gif"/><Relationship Id="rId7" Type="http://schemas.openxmlformats.org/officeDocument/2006/relationships/image" Target="../media/image2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4.gif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1571636"/>
          </a:xfrm>
        </p:spPr>
        <p:txBody>
          <a:bodyPr/>
          <a:lstStyle/>
          <a:p>
            <a:pPr algn="ctr"/>
            <a:r>
              <a:rPr lang="sk-SK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Maľovaná básnička</a:t>
            </a:r>
            <a:endParaRPr lang="sk-SK" dirty="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2571744"/>
            <a:ext cx="7854696" cy="2000264"/>
          </a:xfrm>
        </p:spPr>
        <p:txBody>
          <a:bodyPr/>
          <a:lstStyle/>
          <a:p>
            <a:pPr algn="ctr"/>
            <a:r>
              <a:rPr lang="sk-SK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P</a:t>
            </a:r>
            <a:r>
              <a:rPr lang="sk-SK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R</a:t>
            </a:r>
            <a:r>
              <a:rPr lang="sk-SK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E</a:t>
            </a:r>
            <a:r>
              <a:rPr lang="sk-SK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K</a:t>
            </a:r>
            <a:r>
              <a:rPr lang="sk-SK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V</a:t>
            </a:r>
            <a:r>
              <a:rPr lang="sk-SK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A</a:t>
            </a:r>
            <a:r>
              <a:rPr lang="sk-SK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P</a:t>
            </a:r>
            <a:r>
              <a:rPr lang="sk-SK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E</a:t>
            </a:r>
            <a:r>
              <a:rPr lang="sk-SK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66FF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N</a:t>
            </a:r>
            <a:r>
              <a:rPr lang="sk-SK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I</a:t>
            </a:r>
            <a:r>
              <a:rPr lang="sk-SK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E </a:t>
            </a:r>
          </a:p>
          <a:p>
            <a:pPr algn="ctr"/>
            <a:r>
              <a:rPr lang="sk-SK" b="1" dirty="0" smtClean="0">
                <a:solidFill>
                  <a:srgbClr val="FF0000"/>
                </a:solidFill>
                <a:latin typeface="+mj-lt"/>
              </a:rPr>
              <a:t>Napísala Jana Balašičová</a:t>
            </a:r>
            <a:endParaRPr lang="sk-SK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7" name="Picture 2" descr="C:\Documents and Settings\user\Desktop\a\images (14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000636"/>
            <a:ext cx="8232805" cy="14620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57158" y="500041"/>
            <a:ext cx="8143932" cy="582455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+mj-lt"/>
              </a:rPr>
              <a:t> HOPKÁ                          , SKACKÁ V                              , </a:t>
            </a:r>
          </a:p>
          <a:p>
            <a:pPr algn="ctr">
              <a:buNone/>
            </a:pPr>
            <a:endParaRPr lang="sk-SK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+mj-lt"/>
              </a:rPr>
              <a:t>K POTOKU SA VYBRAL  PRÁVE.</a:t>
            </a:r>
          </a:p>
          <a:p>
            <a:pPr algn="ctr">
              <a:buNone/>
            </a:pPr>
            <a:endParaRPr lang="sk-SK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+mj-lt"/>
              </a:rPr>
              <a:t>-KAMŽE IDEŠ? – TETKA                        , </a:t>
            </a:r>
          </a:p>
          <a:p>
            <a:pPr algn="ctr">
              <a:buNone/>
            </a:pPr>
            <a:endParaRPr lang="sk-SK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+mj-lt"/>
              </a:rPr>
              <a:t>PRI                     UŽ NAŇHO  KAČKÁ.</a:t>
            </a:r>
          </a:p>
          <a:p>
            <a:pPr algn="ctr">
              <a:buNone/>
            </a:pPr>
            <a:endParaRPr lang="sk-SK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+mj-lt"/>
              </a:rPr>
              <a:t>DO ZÁHRADKY.  PRE            .</a:t>
            </a:r>
          </a:p>
          <a:p>
            <a:pPr algn="ctr">
              <a:buNone/>
            </a:pPr>
            <a:endParaRPr lang="sk-SK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+mj-lt"/>
              </a:rPr>
              <a:t>ODLOŽÍM JU NA                       .</a:t>
            </a:r>
          </a:p>
          <a:p>
            <a:pPr algn="ctr">
              <a:buNone/>
            </a:pPr>
            <a:endParaRPr lang="sk-SK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+mj-lt"/>
              </a:rPr>
              <a:t>TAKTO               KLAME TROŠKU, POŠKRABKÁ SI UŠKO, NÔŽKU.  </a:t>
            </a:r>
            <a:endParaRPr lang="sk-SK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7" name="Picture 3" descr="C:\Documents and Settings\user\Desktop\a\images (10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57166"/>
            <a:ext cx="1000132" cy="672488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2051" name="Picture 3" descr="C:\Documents and Settings\user\Desktop\a\3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000240"/>
            <a:ext cx="919180" cy="905392"/>
          </a:xfrm>
          <a:prstGeom prst="rect">
            <a:avLst/>
          </a:prstGeom>
          <a:noFill/>
        </p:spPr>
      </p:pic>
      <p:pic>
        <p:nvPicPr>
          <p:cNvPr id="2052" name="Picture 4" descr="C:\Documents and Settings\user\Desktop\a\images (4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DFF"/>
              </a:clrFrom>
              <a:clrTo>
                <a:srgbClr val="FE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000372"/>
            <a:ext cx="928694" cy="500066"/>
          </a:xfrm>
          <a:prstGeom prst="rect">
            <a:avLst/>
          </a:prstGeom>
          <a:noFill/>
        </p:spPr>
      </p:pic>
      <p:pic>
        <p:nvPicPr>
          <p:cNvPr id="11" name="Obrázok 10" descr="Nepojmenovaný 54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942" y="3786190"/>
            <a:ext cx="928694" cy="757228"/>
          </a:xfrm>
          <a:prstGeom prst="rect">
            <a:avLst/>
          </a:prstGeom>
        </p:spPr>
      </p:pic>
      <p:pic>
        <p:nvPicPr>
          <p:cNvPr id="12" name="Obrázok 11" descr="lavica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9190" y="4786322"/>
            <a:ext cx="1000132" cy="571504"/>
          </a:xfrm>
          <a:prstGeom prst="rect">
            <a:avLst/>
          </a:prstGeom>
          <a:effectLst/>
        </p:spPr>
      </p:pic>
      <p:pic>
        <p:nvPicPr>
          <p:cNvPr id="16" name="Obrázok 15" descr="12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0232" y="-357214"/>
            <a:ext cx="1857388" cy="1857388"/>
          </a:xfrm>
          <a:prstGeom prst="rect">
            <a:avLst/>
          </a:prstGeom>
        </p:spPr>
      </p:pic>
      <p:pic>
        <p:nvPicPr>
          <p:cNvPr id="17" name="Obrázok 16" descr="12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0100" y="4786322"/>
            <a:ext cx="1857388" cy="1857388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285720" y="285728"/>
            <a:ext cx="8286808" cy="621510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sk-SK" dirty="0" smtClean="0"/>
          </a:p>
          <a:p>
            <a:pPr algn="just">
              <a:buNone/>
            </a:pPr>
            <a:endParaRPr lang="sk-SK" sz="3300" b="1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endParaRPr lang="sk-SK" sz="3300" b="1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sk-SK" sz="3400" b="1" dirty="0" smtClean="0">
                <a:solidFill>
                  <a:srgbClr val="FF0000"/>
                </a:solidFill>
                <a:latin typeface="+mj-lt"/>
              </a:rPr>
              <a:t>HOPKÁ               , SKACKÁ V ,                               K POTOKU SA </a:t>
            </a:r>
          </a:p>
          <a:p>
            <a:pPr algn="just">
              <a:buNone/>
            </a:pPr>
            <a:endParaRPr lang="sk-SK" sz="3400" b="1" dirty="0" smtClean="0">
              <a:solidFill>
                <a:srgbClr val="FF0000"/>
              </a:solidFill>
              <a:latin typeface="+mj-lt"/>
            </a:endParaRPr>
          </a:p>
          <a:p>
            <a:pPr algn="just">
              <a:buNone/>
            </a:pPr>
            <a:r>
              <a:rPr lang="sk-SK" sz="3400" b="1" dirty="0" smtClean="0">
                <a:solidFill>
                  <a:srgbClr val="FF0000"/>
                </a:solidFill>
                <a:latin typeface="+mj-lt"/>
              </a:rPr>
              <a:t>VYBRAL PRÁVE.</a:t>
            </a:r>
          </a:p>
          <a:p>
            <a:pPr algn="just">
              <a:buNone/>
            </a:pPr>
            <a:endParaRPr lang="sk-SK" sz="3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sk-SK" sz="3400" b="1" dirty="0" smtClean="0">
                <a:solidFill>
                  <a:srgbClr val="FF0000"/>
                </a:solidFill>
                <a:latin typeface="+mj-lt"/>
              </a:rPr>
              <a:t>-KAMŽE IDEŠ?-                     TAKÁ, PRI               </a:t>
            </a:r>
          </a:p>
          <a:p>
            <a:pPr>
              <a:buNone/>
            </a:pPr>
            <a:endParaRPr lang="sk-SK" sz="3400" b="1" dirty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sk-SK" sz="3400" b="1" dirty="0" smtClean="0">
                <a:solidFill>
                  <a:srgbClr val="FF0000"/>
                </a:solidFill>
                <a:latin typeface="+mj-lt"/>
              </a:rPr>
              <a:t>KOTKODÁKA.</a:t>
            </a:r>
          </a:p>
          <a:p>
            <a:pPr>
              <a:buNone/>
            </a:pPr>
            <a:endParaRPr lang="sk-SK" sz="3400" b="1" dirty="0" smtClean="0">
              <a:solidFill>
                <a:srgbClr val="FF0000"/>
              </a:solidFill>
              <a:latin typeface="+mj-lt"/>
            </a:endParaRPr>
          </a:p>
          <a:p>
            <a:pPr algn="just">
              <a:buNone/>
            </a:pPr>
            <a:r>
              <a:rPr lang="sk-SK" sz="3400" b="1" dirty="0" smtClean="0">
                <a:solidFill>
                  <a:srgbClr val="FF0000"/>
                </a:solidFill>
                <a:latin typeface="+mj-lt"/>
              </a:rPr>
              <a:t>-DO ZÁHRADKY. POLIAŤ                                          .</a:t>
            </a:r>
          </a:p>
          <a:p>
            <a:pPr algn="just">
              <a:buNone/>
            </a:pPr>
            <a:endParaRPr lang="sk-SK" sz="3400" b="1" dirty="0" smtClean="0">
              <a:solidFill>
                <a:srgbClr val="FF0000"/>
              </a:solidFill>
              <a:latin typeface="+mj-lt"/>
            </a:endParaRPr>
          </a:p>
          <a:p>
            <a:pPr algn="just">
              <a:buNone/>
            </a:pPr>
            <a:r>
              <a:rPr lang="sk-SK" sz="3400" b="1" dirty="0" smtClean="0">
                <a:solidFill>
                  <a:srgbClr val="FF0000"/>
                </a:solidFill>
                <a:latin typeface="+mj-lt"/>
              </a:rPr>
              <a:t>PO VODIČKE TÚŽIA VŠETKY.</a:t>
            </a:r>
          </a:p>
          <a:p>
            <a:pPr algn="just">
              <a:buNone/>
            </a:pPr>
            <a:endParaRPr lang="sk-SK" sz="3400" b="1" dirty="0" smtClean="0">
              <a:solidFill>
                <a:srgbClr val="FF0000"/>
              </a:solidFill>
              <a:latin typeface="+mj-lt"/>
            </a:endParaRPr>
          </a:p>
          <a:p>
            <a:pPr algn="just">
              <a:buNone/>
            </a:pPr>
            <a:r>
              <a:rPr lang="sk-SK" sz="3400" b="1" dirty="0" smtClean="0">
                <a:solidFill>
                  <a:srgbClr val="FF0000"/>
                </a:solidFill>
                <a:latin typeface="+mj-lt"/>
              </a:rPr>
              <a:t>TAKTO               KLAME TROŠKU,  POŠKRABKÁ SI UŠKO, NÔŽKU.</a:t>
            </a:r>
            <a:endParaRPr lang="sk-SK" sz="3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27" name="Picture 3" descr="C:\Documents and Settings\user\Desktop\a\images (10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928670"/>
            <a:ext cx="1589098" cy="672488"/>
          </a:xfrm>
          <a:prstGeom prst="rect">
            <a:avLst/>
          </a:prstGeom>
          <a:noFill/>
        </p:spPr>
      </p:pic>
      <p:pic>
        <p:nvPicPr>
          <p:cNvPr id="1029" name="Picture 5" descr="C:\Documents and Settings\user\Desktop\a\4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428868"/>
            <a:ext cx="1000132" cy="935188"/>
          </a:xfrm>
          <a:prstGeom prst="rect">
            <a:avLst/>
          </a:prstGeom>
          <a:noFill/>
        </p:spPr>
      </p:pic>
      <p:pic>
        <p:nvPicPr>
          <p:cNvPr id="1030" name="Picture 6" descr="C:\Documents and Settings\user\Desktop\a\images (22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071678"/>
            <a:ext cx="1143008" cy="1357322"/>
          </a:xfrm>
          <a:prstGeom prst="rect">
            <a:avLst/>
          </a:prstGeom>
          <a:noFill/>
        </p:spPr>
      </p:pic>
      <p:pic>
        <p:nvPicPr>
          <p:cNvPr id="1032" name="Picture 8" descr="C:\Documents and Settings\user\Desktop\a\7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4143380"/>
            <a:ext cx="357190" cy="523879"/>
          </a:xfrm>
          <a:prstGeom prst="rect">
            <a:avLst/>
          </a:prstGeom>
          <a:noFill/>
        </p:spPr>
      </p:pic>
      <p:pic>
        <p:nvPicPr>
          <p:cNvPr id="13" name="Picture 8" descr="C:\Documents and Settings\user\Desktop\a\7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4143380"/>
            <a:ext cx="357190" cy="523879"/>
          </a:xfrm>
          <a:prstGeom prst="rect">
            <a:avLst/>
          </a:prstGeom>
          <a:noFill/>
        </p:spPr>
      </p:pic>
      <p:pic>
        <p:nvPicPr>
          <p:cNvPr id="14" name="Picture 8" descr="C:\Documents and Settings\user\Desktop\a\7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4071942"/>
            <a:ext cx="357190" cy="523879"/>
          </a:xfrm>
          <a:prstGeom prst="rect">
            <a:avLst/>
          </a:prstGeom>
          <a:noFill/>
        </p:spPr>
      </p:pic>
      <p:pic>
        <p:nvPicPr>
          <p:cNvPr id="15" name="Picture 8" descr="C:\Documents and Settings\user\Desktop\a\7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4000504"/>
            <a:ext cx="357190" cy="633418"/>
          </a:xfrm>
          <a:prstGeom prst="rect">
            <a:avLst/>
          </a:prstGeom>
          <a:noFill/>
        </p:spPr>
      </p:pic>
      <p:pic>
        <p:nvPicPr>
          <p:cNvPr id="12" name="Obrázok 11" descr="1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786" y="0"/>
            <a:ext cx="1857388" cy="1857388"/>
          </a:xfrm>
          <a:prstGeom prst="rect">
            <a:avLst/>
          </a:prstGeom>
        </p:spPr>
      </p:pic>
      <p:pic>
        <p:nvPicPr>
          <p:cNvPr id="17" name="Obrázok 16" descr="1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786" y="5000612"/>
            <a:ext cx="1857388" cy="1857388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571472" y="571479"/>
            <a:ext cx="8143932" cy="5753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  </a:t>
            </a:r>
            <a:r>
              <a:rPr lang="sk-SK" sz="2400" b="1" dirty="0" smtClean="0">
                <a:solidFill>
                  <a:srgbClr val="FF0000"/>
                </a:solidFill>
                <a:latin typeface="+mj-lt"/>
              </a:rPr>
              <a:t>HOPKÁ                        , SKACKÁ V                              ,</a:t>
            </a:r>
          </a:p>
          <a:p>
            <a:pPr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+mj-lt"/>
              </a:rPr>
              <a:t> K POTOKU SA VYBRAL PRÁVE.</a:t>
            </a:r>
          </a:p>
          <a:p>
            <a:pPr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+mj-lt"/>
              </a:rPr>
              <a:t> - KAMŽE IDEŠ?-                        MÚKA,            MU ČERSTVÝ NÚKA.</a:t>
            </a:r>
          </a:p>
          <a:p>
            <a:pPr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+mj-lt"/>
              </a:rPr>
              <a:t>- DO ZÁHRADKY PRE                .                SI SPRAVÍM HUSTÚ. </a:t>
            </a:r>
          </a:p>
          <a:p>
            <a:pPr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+mj-lt"/>
              </a:rPr>
              <a:t>TAKTO              KLAME TROŠKU, POŠKRABKÁ SI UŠKO , NÔŽKU.</a:t>
            </a:r>
            <a:endParaRPr lang="sk-SK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7" name="Picture 3" descr="C:\Documents and Settings\user\Desktop\a\images (10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28604"/>
            <a:ext cx="1589098" cy="672488"/>
          </a:xfrm>
          <a:prstGeom prst="rect">
            <a:avLst/>
          </a:prstGeom>
          <a:noFill/>
        </p:spPr>
      </p:pic>
      <p:pic>
        <p:nvPicPr>
          <p:cNvPr id="3075" name="Picture 3" descr="C:\Documents and Settings\user\Desktop\a\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000240"/>
            <a:ext cx="1500198" cy="965474"/>
          </a:xfrm>
          <a:prstGeom prst="rect">
            <a:avLst/>
          </a:prstGeom>
          <a:noFill/>
        </p:spPr>
      </p:pic>
      <p:pic>
        <p:nvPicPr>
          <p:cNvPr id="3076" name="Picture 4" descr="C:\Documents and Settings\user\Desktop\a\1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2714620"/>
            <a:ext cx="466736" cy="474853"/>
          </a:xfrm>
          <a:prstGeom prst="rect">
            <a:avLst/>
          </a:prstGeom>
          <a:noFill/>
        </p:spPr>
      </p:pic>
      <p:pic>
        <p:nvPicPr>
          <p:cNvPr id="3078" name="Picture 6" descr="C:\Documents and Settings\user\Desktop\a\images (27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000504"/>
            <a:ext cx="928694" cy="773912"/>
          </a:xfrm>
          <a:prstGeom prst="rect">
            <a:avLst/>
          </a:prstGeom>
          <a:noFill/>
        </p:spPr>
      </p:pic>
      <p:pic>
        <p:nvPicPr>
          <p:cNvPr id="10" name="Obrázok 9" descr="1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5918" y="-357214"/>
            <a:ext cx="1857388" cy="1857388"/>
          </a:xfrm>
          <a:prstGeom prst="rect">
            <a:avLst/>
          </a:prstGeom>
        </p:spPr>
      </p:pic>
      <p:pic>
        <p:nvPicPr>
          <p:cNvPr id="11" name="Obrázok 10" descr="kapusta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4678" y="4143380"/>
            <a:ext cx="785819" cy="714381"/>
          </a:xfrm>
          <a:prstGeom prst="rect">
            <a:avLst/>
          </a:prstGeom>
        </p:spPr>
      </p:pic>
      <p:pic>
        <p:nvPicPr>
          <p:cNvPr id="12" name="Obrázok 11" descr="1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1538" y="4429132"/>
            <a:ext cx="1857388" cy="1857388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0" y="428605"/>
            <a:ext cx="9144000" cy="58959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sk-SK" sz="2400" b="1" dirty="0" smtClean="0">
              <a:solidFill>
                <a:srgbClr val="FFFF00"/>
              </a:solidFill>
              <a:latin typeface="+mj-lt"/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+mj-lt"/>
              </a:rPr>
              <a:t>HOPKÁ,                   SKACKÁ V                               , K POTOKU </a:t>
            </a:r>
          </a:p>
          <a:p>
            <a:pPr algn="ctr">
              <a:buNone/>
            </a:pPr>
            <a:endParaRPr lang="sk-SK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+mj-lt"/>
              </a:rPr>
              <a:t>SA VYBRAL PRÁVE.</a:t>
            </a:r>
          </a:p>
          <a:p>
            <a:pPr algn="ctr">
              <a:buNone/>
            </a:pPr>
            <a:endParaRPr lang="sk-SK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FontTx/>
              <a:buChar char="-"/>
            </a:pPr>
            <a:r>
              <a:rPr lang="sk-SK" b="1" dirty="0" smtClean="0">
                <a:solidFill>
                  <a:srgbClr val="FF0000"/>
                </a:solidFill>
                <a:latin typeface="+mj-lt"/>
              </a:rPr>
              <a:t>KAMŽE IDEŠ? – SPOZA                  , </a:t>
            </a:r>
          </a:p>
          <a:p>
            <a:pPr algn="ctr">
              <a:buFontTx/>
              <a:buChar char="-"/>
            </a:pPr>
            <a:endParaRPr lang="sk-SK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+mj-lt"/>
              </a:rPr>
              <a:t>MÉKA NAŇHO STARÁ                  .</a:t>
            </a:r>
          </a:p>
          <a:p>
            <a:pPr algn="ctr">
              <a:buNone/>
            </a:pPr>
            <a:endParaRPr lang="sk-SK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+mj-lt"/>
              </a:rPr>
              <a:t>DO ZÁHRADKY. PRE                .      </a:t>
            </a:r>
          </a:p>
          <a:p>
            <a:pPr algn="ctr">
              <a:buNone/>
            </a:pPr>
            <a:endParaRPr lang="sk-SK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+mj-lt"/>
              </a:rPr>
              <a:t>DOMA MÁM LEN SUCHÚ KÔRKU</a:t>
            </a:r>
          </a:p>
          <a:p>
            <a:pPr algn="ctr">
              <a:buNone/>
            </a:pPr>
            <a:endParaRPr lang="sk-SK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  <a:latin typeface="+mj-lt"/>
              </a:rPr>
              <a:t>TAKTO                  KLAME TROŠKU, POŠKRABKÁ SI UŠKO, NÔŽKU. </a:t>
            </a:r>
            <a:endParaRPr lang="sk-SK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7" name="Picture 3" descr="C:\Documents and Settings\user\Desktop\a\images (10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571480"/>
            <a:ext cx="1589098" cy="672488"/>
          </a:xfrm>
          <a:prstGeom prst="rect">
            <a:avLst/>
          </a:prstGeom>
          <a:noFill/>
        </p:spPr>
      </p:pic>
      <p:pic>
        <p:nvPicPr>
          <p:cNvPr id="4100" name="Picture 4" descr="C:\Documents and Settings\user\Desktop\a\koz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000372"/>
            <a:ext cx="933450" cy="895350"/>
          </a:xfrm>
          <a:prstGeom prst="rect">
            <a:avLst/>
          </a:prstGeom>
          <a:noFill/>
        </p:spPr>
      </p:pic>
      <p:pic>
        <p:nvPicPr>
          <p:cNvPr id="4101" name="Picture 5" descr="C:\Documents and Settings\user\Desktop\a\images (30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BFF"/>
              </a:clrFrom>
              <a:clrTo>
                <a:srgbClr val="FFFB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071942"/>
            <a:ext cx="887863" cy="257174"/>
          </a:xfrm>
          <a:prstGeom prst="rect">
            <a:avLst/>
          </a:prstGeom>
          <a:noFill/>
        </p:spPr>
      </p:pic>
      <p:pic>
        <p:nvPicPr>
          <p:cNvPr id="9" name="Obrázok 8" descr="1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604" y="0"/>
            <a:ext cx="1857388" cy="1857388"/>
          </a:xfrm>
          <a:prstGeom prst="rect">
            <a:avLst/>
          </a:prstGeom>
        </p:spPr>
      </p:pic>
      <p:pic>
        <p:nvPicPr>
          <p:cNvPr id="10" name="Obrázok 9" descr="vozík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256" y="1857364"/>
            <a:ext cx="1214446" cy="1114425"/>
          </a:xfrm>
          <a:prstGeom prst="rect">
            <a:avLst/>
          </a:prstGeom>
        </p:spPr>
      </p:pic>
      <p:pic>
        <p:nvPicPr>
          <p:cNvPr id="12" name="Obrázok 11" descr="1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538" y="4714884"/>
            <a:ext cx="1857388" cy="1857388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571480"/>
            <a:ext cx="9144000" cy="6286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+mj-lt"/>
              </a:rPr>
              <a:t>HOPKÁ                   , SKACKÁ V                              , </a:t>
            </a:r>
          </a:p>
          <a:p>
            <a:pPr algn="ctr"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+mj-lt"/>
              </a:rPr>
              <a:t>K POTOKU SA VYBRAL PRÁVE. </a:t>
            </a:r>
          </a:p>
          <a:p>
            <a:pPr algn="ctr"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+mj-lt"/>
              </a:rPr>
              <a:t>K STAREJ                      RÝCHLO MIERI, POMÔŽE MU             VERÍ.</a:t>
            </a:r>
          </a:p>
          <a:p>
            <a:pPr algn="ctr"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+mj-lt"/>
              </a:rPr>
              <a:t> MILÁ                        , TAK ŤA PROSÍM JEDNO PRIANIE</a:t>
            </a:r>
          </a:p>
          <a:p>
            <a:pPr algn="ctr">
              <a:buFontTx/>
              <a:buChar char="-"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+mj-lt"/>
              </a:rPr>
              <a:t>  </a:t>
            </a:r>
          </a:p>
          <a:p>
            <a:pPr algn="ctr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+mj-lt"/>
              </a:rPr>
              <a:t> V                  NOSÍM.</a:t>
            </a:r>
          </a:p>
          <a:p>
            <a:pPr algn="ctr"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+mj-lt"/>
              </a:rPr>
              <a:t>ZNIČIL SA MI             STARÝ , DARUJEŠ MI PRÚTY VARI.</a:t>
            </a:r>
          </a:p>
          <a:p>
            <a:pPr algn="ctr"/>
            <a:endParaRPr lang="sk-SK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6" name="Picture 3" descr="C:\Documents and Settings\user\Desktop\a\images (10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500042"/>
            <a:ext cx="1589098" cy="672488"/>
          </a:xfrm>
          <a:prstGeom prst="rect">
            <a:avLst/>
          </a:prstGeom>
          <a:noFill/>
        </p:spPr>
      </p:pic>
      <p:pic>
        <p:nvPicPr>
          <p:cNvPr id="5123" name="Picture 3" descr="C:\Documents and Settings\user\Desktop\a\images (6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785926"/>
            <a:ext cx="1111839" cy="1231897"/>
          </a:xfrm>
          <a:prstGeom prst="rect">
            <a:avLst/>
          </a:prstGeom>
          <a:noFill/>
        </p:spPr>
      </p:pic>
      <p:pic>
        <p:nvPicPr>
          <p:cNvPr id="9" name="Picture 3" descr="C:\Documents and Settings\user\Desktop\a\images (6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286124"/>
            <a:ext cx="1111839" cy="1231897"/>
          </a:xfrm>
          <a:prstGeom prst="rect">
            <a:avLst/>
          </a:prstGeom>
          <a:noFill/>
        </p:spPr>
      </p:pic>
      <p:pic>
        <p:nvPicPr>
          <p:cNvPr id="5124" name="Picture 4" descr="C:\Documents and Settings\user\Desktop\a\images (32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929058" y="4786322"/>
            <a:ext cx="585797" cy="714375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5125" name="Picture 5" descr="C:\Documents and Settings\user\Desktop\a\images (11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5429264"/>
            <a:ext cx="701693" cy="1230548"/>
          </a:xfrm>
          <a:prstGeom prst="rect">
            <a:avLst/>
          </a:prstGeom>
          <a:noFill/>
        </p:spPr>
      </p:pic>
      <p:pic>
        <p:nvPicPr>
          <p:cNvPr id="10" name="Obrázok 9" descr="1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7422" y="-357214"/>
            <a:ext cx="1857388" cy="1857388"/>
          </a:xfrm>
          <a:prstGeom prst="rect">
            <a:avLst/>
          </a:prstGeom>
        </p:spPr>
      </p:pic>
      <p:pic>
        <p:nvPicPr>
          <p:cNvPr id="11" name="Obrázok 10" descr="1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7950" y="1500174"/>
            <a:ext cx="1857388" cy="1857388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71472" y="357166"/>
            <a:ext cx="7929618" cy="5967435"/>
          </a:xfrm>
        </p:spPr>
        <p:txBody>
          <a:bodyPr>
            <a:normAutofit/>
          </a:bodyPr>
          <a:lstStyle/>
          <a:p>
            <a:pPr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+mj-lt"/>
              </a:rPr>
              <a:t>VYŠIBAŤ CHCEM                ,               , BA I </a:t>
            </a:r>
          </a:p>
          <a:p>
            <a:pPr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+mj-lt"/>
              </a:rPr>
              <a:t>VYZVEDAČKU.</a:t>
            </a:r>
          </a:p>
          <a:p>
            <a:pPr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+mj-lt"/>
              </a:rPr>
              <a:t>NEUJDE MI ANI                  , VYLÁKAM JU SPOZA             .</a:t>
            </a:r>
          </a:p>
          <a:p>
            <a:pPr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+mj-lt"/>
              </a:rPr>
              <a:t>PRI POTOKU                    STÁLA                 PRÚTY DALA.</a:t>
            </a:r>
          </a:p>
          <a:p>
            <a:pPr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sk-SK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+mj-lt"/>
              </a:rPr>
              <a:t>O           NEVIE NIK, NA VEĽKÚ NOC BUDE KRIK.</a:t>
            </a:r>
            <a:endParaRPr lang="sk-SK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" name="Picture 3" descr="C:\Documents and Settings\user\Desktop\a\images (6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286124"/>
            <a:ext cx="1111839" cy="1231897"/>
          </a:xfrm>
          <a:prstGeom prst="rect">
            <a:avLst/>
          </a:prstGeom>
          <a:noFill/>
        </p:spPr>
      </p:pic>
      <p:pic>
        <p:nvPicPr>
          <p:cNvPr id="6146" name="Picture 2" descr="C:\Documents and Settings\user\Desktop\a\4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642918"/>
            <a:ext cx="1014428" cy="948556"/>
          </a:xfrm>
          <a:prstGeom prst="rect">
            <a:avLst/>
          </a:prstGeom>
          <a:noFill/>
        </p:spPr>
      </p:pic>
      <p:pic>
        <p:nvPicPr>
          <p:cNvPr id="6147" name="Picture 3" descr="C:\Documents and Settings\user\Desktop\a\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642918"/>
            <a:ext cx="1473460" cy="785818"/>
          </a:xfrm>
          <a:prstGeom prst="rect">
            <a:avLst/>
          </a:prstGeom>
          <a:noFill/>
        </p:spPr>
      </p:pic>
      <p:pic>
        <p:nvPicPr>
          <p:cNvPr id="8" name="Picture 3" descr="C:\Documents and Settings\user\Desktop\a\3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571480"/>
            <a:ext cx="919180" cy="905392"/>
          </a:xfrm>
          <a:prstGeom prst="rect">
            <a:avLst/>
          </a:prstGeom>
          <a:noFill/>
        </p:spPr>
      </p:pic>
      <p:pic>
        <p:nvPicPr>
          <p:cNvPr id="6148" name="Picture 4" descr="C:\Documents and Settings\user\Desktop\a\koz6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12" y="2214554"/>
            <a:ext cx="933450" cy="895350"/>
          </a:xfrm>
          <a:prstGeom prst="rect">
            <a:avLst/>
          </a:prstGeom>
          <a:noFill/>
        </p:spPr>
      </p:pic>
      <p:pic>
        <p:nvPicPr>
          <p:cNvPr id="11" name="Picture 5" descr="C:\Documents and Settings\user\Desktop\a\images (11)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500570"/>
            <a:ext cx="701693" cy="1230548"/>
          </a:xfrm>
          <a:prstGeom prst="rect">
            <a:avLst/>
          </a:prstGeom>
          <a:noFill/>
        </p:spPr>
      </p:pic>
      <p:pic>
        <p:nvPicPr>
          <p:cNvPr id="10" name="Obrázok 9" descr="12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29058" y="2928934"/>
            <a:ext cx="1857388" cy="1857388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499</TotalTime>
  <Words>249</Words>
  <Application>Microsoft Office PowerPoint</Application>
  <PresentationFormat>Prezentácia na obrazovke (4:3)</PresentationFormat>
  <Paragraphs>84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Tok</vt:lpstr>
      <vt:lpstr>Maľovaná básnička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Maľovaná básnička</dc:title>
  <dc:creator>Daniela</dc:creator>
  <cp:lastModifiedBy>PALKECHOVA Jana</cp:lastModifiedBy>
  <cp:revision>54</cp:revision>
  <dcterms:created xsi:type="dcterms:W3CDTF">2011-04-14T12:50:16Z</dcterms:created>
  <dcterms:modified xsi:type="dcterms:W3CDTF">2021-03-26T07:05:36Z</dcterms:modified>
</cp:coreProperties>
</file>