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EF5A1-D9A4-41D5-BE15-0E0C7019D1EC}" type="datetimeFigureOut">
              <a:rPr lang="sk-SK" smtClean="0"/>
              <a:pPr/>
              <a:t>26.3.2021</a:t>
            </a:fld>
            <a:endParaRPr lang="sk-SK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CFC9B-4E80-4E0F-8480-7F3D154CBC6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trips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EF5A1-D9A4-41D5-BE15-0E0C7019D1EC}" type="datetimeFigureOut">
              <a:rPr lang="sk-SK" smtClean="0"/>
              <a:pPr/>
              <a:t>26.3.2021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CFC9B-4E80-4E0F-8480-7F3D154CBC6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strips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EF5A1-D9A4-41D5-BE15-0E0C7019D1EC}" type="datetimeFigureOut">
              <a:rPr lang="sk-SK" smtClean="0"/>
              <a:pPr/>
              <a:t>26.3.2021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CFC9B-4E80-4E0F-8480-7F3D154CBC6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strips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EF5A1-D9A4-41D5-BE15-0E0C7019D1EC}" type="datetimeFigureOut">
              <a:rPr lang="sk-SK" smtClean="0"/>
              <a:pPr/>
              <a:t>26.3.2021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CFC9B-4E80-4E0F-8480-7F3D154CBC6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strips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EF5A1-D9A4-41D5-BE15-0E0C7019D1EC}" type="datetimeFigureOut">
              <a:rPr lang="sk-SK" smtClean="0"/>
              <a:pPr/>
              <a:t>26.3.2021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CFC9B-4E80-4E0F-8480-7F3D154CBC6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trips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EF5A1-D9A4-41D5-BE15-0E0C7019D1EC}" type="datetimeFigureOut">
              <a:rPr lang="sk-SK" smtClean="0"/>
              <a:pPr/>
              <a:t>26.3.2021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CFC9B-4E80-4E0F-8480-7F3D154CBC6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strips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EF5A1-D9A4-41D5-BE15-0E0C7019D1EC}" type="datetimeFigureOut">
              <a:rPr lang="sk-SK" smtClean="0"/>
              <a:pPr/>
              <a:t>26.3.2021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CFC9B-4E80-4E0F-8480-7F3D154CBC6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strips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EF5A1-D9A4-41D5-BE15-0E0C7019D1EC}" type="datetimeFigureOut">
              <a:rPr lang="sk-SK" smtClean="0"/>
              <a:pPr/>
              <a:t>26.3.2021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CFC9B-4E80-4E0F-8480-7F3D154CBC6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strips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EF5A1-D9A4-41D5-BE15-0E0C7019D1EC}" type="datetimeFigureOut">
              <a:rPr lang="sk-SK" smtClean="0"/>
              <a:pPr/>
              <a:t>26.3.2021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CFC9B-4E80-4E0F-8480-7F3D154CBC6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strips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EF5A1-D9A4-41D5-BE15-0E0C7019D1EC}" type="datetimeFigureOut">
              <a:rPr lang="sk-SK" smtClean="0"/>
              <a:pPr/>
              <a:t>26.3.2021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CFC9B-4E80-4E0F-8480-7F3D154CBC6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strips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EF5A1-D9A4-41D5-BE15-0E0C7019D1EC}" type="datetimeFigureOut">
              <a:rPr lang="sk-SK" smtClean="0"/>
              <a:pPr/>
              <a:t>26.3.2021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9ECFC9B-4E80-4E0F-8480-7F3D154CBC6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strips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rgbClr val="FFFF00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CBEF5A1-D9A4-41D5-BE15-0E0C7019D1EC}" type="datetimeFigureOut">
              <a:rPr lang="sk-SK" smtClean="0"/>
              <a:pPr/>
              <a:t>26.3.2021</a:t>
            </a:fld>
            <a:endParaRPr lang="sk-SK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ECFC9B-4E80-4E0F-8480-7F3D154CBC64}" type="slidenum">
              <a:rPr lang="sk-SK" smtClean="0"/>
              <a:pPr/>
              <a:t>‹#›</a:t>
            </a:fld>
            <a:endParaRPr lang="sk-SK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strips dir="ld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image" Target="../media/image8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gif"/><Relationship Id="rId5" Type="http://schemas.openxmlformats.org/officeDocument/2006/relationships/image" Target="../media/image11.gif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7" Type="http://schemas.openxmlformats.org/officeDocument/2006/relationships/image" Target="../media/image15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gif"/><Relationship Id="rId5" Type="http://schemas.openxmlformats.org/officeDocument/2006/relationships/image" Target="../media/image14.jpeg"/><Relationship Id="rId4" Type="http://schemas.openxmlformats.org/officeDocument/2006/relationships/image" Target="../media/image1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gif"/><Relationship Id="rId5" Type="http://schemas.openxmlformats.org/officeDocument/2006/relationships/image" Target="../media/image8.gif"/><Relationship Id="rId4" Type="http://schemas.openxmlformats.org/officeDocument/2006/relationships/image" Target="../media/image1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gif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9.gif"/><Relationship Id="rId7" Type="http://schemas.openxmlformats.org/officeDocument/2006/relationships/image" Target="../media/image21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gif"/><Relationship Id="rId5" Type="http://schemas.openxmlformats.org/officeDocument/2006/relationships/image" Target="../media/image4.gif"/><Relationship Id="rId4" Type="http://schemas.openxmlformats.org/officeDocument/2006/relationships/image" Target="../media/image1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714356"/>
            <a:ext cx="7851648" cy="1571636"/>
          </a:xfrm>
        </p:spPr>
        <p:txBody>
          <a:bodyPr/>
          <a:lstStyle/>
          <a:p>
            <a:pPr algn="ctr"/>
            <a:r>
              <a:rPr lang="sk-SK" dirty="0" smtClean="0">
                <a:ln w="18000">
                  <a:solidFill>
                    <a:srgbClr val="FFFF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Maľovaná básnička</a:t>
            </a:r>
            <a:endParaRPr lang="sk-SK" dirty="0">
              <a:ln w="18000">
                <a:solidFill>
                  <a:srgbClr val="FFFF00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2571744"/>
            <a:ext cx="7854696" cy="2000264"/>
          </a:xfrm>
        </p:spPr>
        <p:txBody>
          <a:bodyPr/>
          <a:lstStyle/>
          <a:p>
            <a:pPr algn="ctr"/>
            <a:r>
              <a:rPr lang="sk-SK" sz="60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</a:rPr>
              <a:t>P</a:t>
            </a:r>
            <a:r>
              <a:rPr lang="sk-SK" sz="60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</a:rPr>
              <a:t>R</a:t>
            </a:r>
            <a:r>
              <a:rPr lang="sk-SK" sz="60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</a:rPr>
              <a:t>E</a:t>
            </a:r>
            <a:r>
              <a:rPr lang="sk-SK" sz="60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</a:rPr>
              <a:t>K</a:t>
            </a:r>
            <a:r>
              <a:rPr lang="sk-SK" sz="60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</a:rPr>
              <a:t>V</a:t>
            </a:r>
            <a:r>
              <a:rPr lang="sk-SK" sz="60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</a:rPr>
              <a:t>A</a:t>
            </a:r>
            <a:r>
              <a:rPr lang="sk-SK" sz="60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</a:rPr>
              <a:t>P</a:t>
            </a:r>
            <a:r>
              <a:rPr lang="sk-SK" sz="60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</a:rPr>
              <a:t>E</a:t>
            </a:r>
            <a:r>
              <a:rPr lang="sk-SK" sz="60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66FF33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</a:rPr>
              <a:t>N</a:t>
            </a:r>
            <a:r>
              <a:rPr lang="sk-SK" sz="60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</a:rPr>
              <a:t>I</a:t>
            </a:r>
            <a:r>
              <a:rPr lang="sk-SK" sz="60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</a:rPr>
              <a:t>E </a:t>
            </a:r>
          </a:p>
          <a:p>
            <a:pPr algn="ctr"/>
            <a:r>
              <a:rPr lang="sk-SK" b="1" dirty="0" smtClean="0">
                <a:solidFill>
                  <a:srgbClr val="FF0000"/>
                </a:solidFill>
                <a:latin typeface="+mj-lt"/>
              </a:rPr>
              <a:t>Napísala Jana Balašičová</a:t>
            </a:r>
            <a:endParaRPr lang="sk-SK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7" name="Picture 2" descr="C:\Documents and Settings\user\Desktop\a\images (14)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5000636"/>
            <a:ext cx="8232805" cy="146209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57158" y="500041"/>
            <a:ext cx="8143932" cy="5824559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sk-SK" b="1" dirty="0" smtClean="0">
                <a:solidFill>
                  <a:srgbClr val="FF0000"/>
                </a:solidFill>
                <a:latin typeface="+mj-lt"/>
              </a:rPr>
              <a:t> HOPKÁ                          , SKACKÁ V                              , </a:t>
            </a:r>
          </a:p>
          <a:p>
            <a:pPr algn="ctr">
              <a:buNone/>
            </a:pPr>
            <a:endParaRPr lang="sk-SK" b="1" dirty="0" smtClean="0">
              <a:solidFill>
                <a:srgbClr val="FF0000"/>
              </a:solidFill>
              <a:latin typeface="+mj-lt"/>
            </a:endParaRPr>
          </a:p>
          <a:p>
            <a:pPr algn="ctr">
              <a:buNone/>
            </a:pPr>
            <a:r>
              <a:rPr lang="sk-SK" b="1" dirty="0" smtClean="0">
                <a:solidFill>
                  <a:srgbClr val="FF0000"/>
                </a:solidFill>
                <a:latin typeface="+mj-lt"/>
              </a:rPr>
              <a:t>K POTOKU SA VYBRAL  PRÁVE.</a:t>
            </a:r>
          </a:p>
          <a:p>
            <a:pPr algn="ctr">
              <a:buNone/>
            </a:pPr>
            <a:endParaRPr lang="sk-SK" b="1" dirty="0" smtClean="0">
              <a:solidFill>
                <a:srgbClr val="FF0000"/>
              </a:solidFill>
              <a:latin typeface="+mj-lt"/>
            </a:endParaRPr>
          </a:p>
          <a:p>
            <a:pPr algn="ctr">
              <a:buNone/>
            </a:pPr>
            <a:r>
              <a:rPr lang="sk-SK" b="1" dirty="0" smtClean="0">
                <a:solidFill>
                  <a:srgbClr val="FF0000"/>
                </a:solidFill>
                <a:latin typeface="+mj-lt"/>
              </a:rPr>
              <a:t>-KAMŽE IDEŠ? – TETKA                        , </a:t>
            </a:r>
          </a:p>
          <a:p>
            <a:pPr algn="ctr">
              <a:buNone/>
            </a:pPr>
            <a:endParaRPr lang="sk-SK" b="1" dirty="0" smtClean="0">
              <a:solidFill>
                <a:srgbClr val="FF0000"/>
              </a:solidFill>
              <a:latin typeface="+mj-lt"/>
            </a:endParaRPr>
          </a:p>
          <a:p>
            <a:pPr algn="ctr">
              <a:buNone/>
            </a:pPr>
            <a:r>
              <a:rPr lang="sk-SK" b="1" dirty="0" smtClean="0">
                <a:solidFill>
                  <a:srgbClr val="FF0000"/>
                </a:solidFill>
                <a:latin typeface="+mj-lt"/>
              </a:rPr>
              <a:t>PRI                     UŽ NAŇHO  KAČKÁ.</a:t>
            </a:r>
          </a:p>
          <a:p>
            <a:pPr algn="ctr">
              <a:buNone/>
            </a:pPr>
            <a:endParaRPr lang="sk-SK" b="1" dirty="0" smtClean="0">
              <a:solidFill>
                <a:srgbClr val="FF0000"/>
              </a:solidFill>
              <a:latin typeface="+mj-lt"/>
            </a:endParaRPr>
          </a:p>
          <a:p>
            <a:pPr algn="ctr">
              <a:buNone/>
            </a:pPr>
            <a:r>
              <a:rPr lang="sk-SK" b="1" dirty="0" smtClean="0">
                <a:solidFill>
                  <a:srgbClr val="FF0000"/>
                </a:solidFill>
                <a:latin typeface="+mj-lt"/>
              </a:rPr>
              <a:t>DO ZÁHRADKY.  PRE            .</a:t>
            </a:r>
          </a:p>
          <a:p>
            <a:pPr algn="ctr">
              <a:buNone/>
            </a:pPr>
            <a:endParaRPr lang="sk-SK" b="1" dirty="0" smtClean="0">
              <a:solidFill>
                <a:srgbClr val="FF0000"/>
              </a:solidFill>
              <a:latin typeface="+mj-lt"/>
            </a:endParaRPr>
          </a:p>
          <a:p>
            <a:pPr algn="ctr">
              <a:buNone/>
            </a:pPr>
            <a:r>
              <a:rPr lang="sk-SK" b="1" dirty="0" smtClean="0">
                <a:solidFill>
                  <a:srgbClr val="FF0000"/>
                </a:solidFill>
                <a:latin typeface="+mj-lt"/>
              </a:rPr>
              <a:t>ODLOŽÍM JU NA                       .</a:t>
            </a:r>
          </a:p>
          <a:p>
            <a:pPr algn="ctr">
              <a:buNone/>
            </a:pPr>
            <a:endParaRPr lang="sk-SK" b="1" dirty="0" smtClean="0">
              <a:solidFill>
                <a:srgbClr val="FF0000"/>
              </a:solidFill>
              <a:latin typeface="+mj-lt"/>
            </a:endParaRPr>
          </a:p>
          <a:p>
            <a:pPr algn="ctr">
              <a:buNone/>
            </a:pPr>
            <a:r>
              <a:rPr lang="sk-SK" b="1" dirty="0" smtClean="0">
                <a:solidFill>
                  <a:srgbClr val="FF0000"/>
                </a:solidFill>
                <a:latin typeface="+mj-lt"/>
              </a:rPr>
              <a:t>TAKTO               KLAME TROŠKU, POŠKRABKÁ SI UŠKO, NÔŽKU.  </a:t>
            </a:r>
            <a:endParaRPr lang="sk-SK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7" name="Picture 3" descr="C:\Documents and Settings\user\Desktop\a\images (10)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57884" y="357166"/>
            <a:ext cx="1000132" cy="672488"/>
          </a:xfrm>
          <a:prstGeom prst="rect">
            <a:avLst/>
          </a:prstGeom>
          <a:noFill/>
          <a:effectLst>
            <a:softEdge rad="31750"/>
          </a:effectLst>
        </p:spPr>
      </p:pic>
      <p:pic>
        <p:nvPicPr>
          <p:cNvPr id="2051" name="Picture 3" descr="C:\Documents and Settings\user\Desktop\a\34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2000240"/>
            <a:ext cx="919180" cy="905392"/>
          </a:xfrm>
          <a:prstGeom prst="rect">
            <a:avLst/>
          </a:prstGeom>
          <a:noFill/>
        </p:spPr>
      </p:pic>
      <p:pic>
        <p:nvPicPr>
          <p:cNvPr id="2052" name="Picture 4" descr="C:\Documents and Settings\user\Desktop\a\images (4)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DFF"/>
              </a:clrFrom>
              <a:clrTo>
                <a:srgbClr val="FEFD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3000372"/>
            <a:ext cx="928694" cy="500066"/>
          </a:xfrm>
          <a:prstGeom prst="rect">
            <a:avLst/>
          </a:prstGeom>
          <a:noFill/>
        </p:spPr>
      </p:pic>
      <p:pic>
        <p:nvPicPr>
          <p:cNvPr id="11" name="Obrázok 10" descr="Nepojmenovaný 54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14942" y="3786190"/>
            <a:ext cx="928694" cy="757228"/>
          </a:xfrm>
          <a:prstGeom prst="rect">
            <a:avLst/>
          </a:prstGeom>
        </p:spPr>
      </p:pic>
      <p:pic>
        <p:nvPicPr>
          <p:cNvPr id="12" name="Obrázok 11" descr="lavica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29190" y="4786322"/>
            <a:ext cx="1000132" cy="571504"/>
          </a:xfrm>
          <a:prstGeom prst="rect">
            <a:avLst/>
          </a:prstGeom>
          <a:effectLst/>
        </p:spPr>
      </p:pic>
      <p:pic>
        <p:nvPicPr>
          <p:cNvPr id="16" name="Obrázok 15" descr="12.g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00232" y="-357214"/>
            <a:ext cx="1857388" cy="1857388"/>
          </a:xfrm>
          <a:prstGeom prst="rect">
            <a:avLst/>
          </a:prstGeom>
        </p:spPr>
      </p:pic>
      <p:pic>
        <p:nvPicPr>
          <p:cNvPr id="17" name="Obrázok 16" descr="12.g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0100" y="4786322"/>
            <a:ext cx="1857388" cy="1857388"/>
          </a:xfrm>
          <a:prstGeom prst="rect">
            <a:avLst/>
          </a:prstGeom>
        </p:spPr>
      </p:pic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4294967295"/>
          </p:nvPr>
        </p:nvSpPr>
        <p:spPr>
          <a:xfrm>
            <a:off x="285720" y="285728"/>
            <a:ext cx="8286808" cy="6215105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endParaRPr lang="sk-SK" dirty="0" smtClean="0"/>
          </a:p>
          <a:p>
            <a:pPr algn="just">
              <a:buNone/>
            </a:pPr>
            <a:endParaRPr lang="sk-SK" sz="3300" b="1" dirty="0" smtClean="0">
              <a:solidFill>
                <a:srgbClr val="FFFF00"/>
              </a:solidFill>
            </a:endParaRPr>
          </a:p>
          <a:p>
            <a:pPr algn="just">
              <a:buNone/>
            </a:pPr>
            <a:endParaRPr lang="sk-SK" sz="3300" b="1" dirty="0" smtClean="0">
              <a:solidFill>
                <a:srgbClr val="FFFF00"/>
              </a:solidFill>
            </a:endParaRPr>
          </a:p>
          <a:p>
            <a:pPr algn="just">
              <a:buNone/>
            </a:pPr>
            <a:r>
              <a:rPr lang="sk-SK" sz="3400" b="1" dirty="0" smtClean="0">
                <a:solidFill>
                  <a:srgbClr val="FF0000"/>
                </a:solidFill>
                <a:latin typeface="+mj-lt"/>
              </a:rPr>
              <a:t>HOPKÁ               , SKACKÁ V ,                               K POTOKU SA </a:t>
            </a:r>
          </a:p>
          <a:p>
            <a:pPr algn="just">
              <a:buNone/>
            </a:pPr>
            <a:endParaRPr lang="sk-SK" sz="3400" b="1" dirty="0" smtClean="0">
              <a:solidFill>
                <a:srgbClr val="FF0000"/>
              </a:solidFill>
              <a:latin typeface="+mj-lt"/>
            </a:endParaRPr>
          </a:p>
          <a:p>
            <a:pPr algn="just">
              <a:buNone/>
            </a:pPr>
            <a:r>
              <a:rPr lang="sk-SK" sz="3400" b="1" dirty="0" smtClean="0">
                <a:solidFill>
                  <a:srgbClr val="FF0000"/>
                </a:solidFill>
                <a:latin typeface="+mj-lt"/>
              </a:rPr>
              <a:t>VYBRAL PRÁVE.</a:t>
            </a:r>
          </a:p>
          <a:p>
            <a:pPr algn="just">
              <a:buNone/>
            </a:pPr>
            <a:endParaRPr lang="sk-SK" sz="3400" b="1" dirty="0" smtClean="0">
              <a:solidFill>
                <a:srgbClr val="FF0000"/>
              </a:solidFill>
              <a:latin typeface="+mj-lt"/>
            </a:endParaRPr>
          </a:p>
          <a:p>
            <a:pPr>
              <a:buNone/>
            </a:pPr>
            <a:r>
              <a:rPr lang="sk-SK" sz="3400" b="1" dirty="0" smtClean="0">
                <a:solidFill>
                  <a:srgbClr val="FF0000"/>
                </a:solidFill>
                <a:latin typeface="+mj-lt"/>
              </a:rPr>
              <a:t>-KAMŽE IDEŠ?-                     TAKÁ, PRI               </a:t>
            </a:r>
          </a:p>
          <a:p>
            <a:pPr>
              <a:buNone/>
            </a:pPr>
            <a:endParaRPr lang="sk-SK" sz="3400" b="1" dirty="0">
              <a:solidFill>
                <a:srgbClr val="FF0000"/>
              </a:solidFill>
              <a:latin typeface="+mj-lt"/>
            </a:endParaRPr>
          </a:p>
          <a:p>
            <a:pPr>
              <a:buNone/>
            </a:pPr>
            <a:r>
              <a:rPr lang="sk-SK" sz="3400" b="1" dirty="0" smtClean="0">
                <a:solidFill>
                  <a:srgbClr val="FF0000"/>
                </a:solidFill>
                <a:latin typeface="+mj-lt"/>
              </a:rPr>
              <a:t>KOTKODÁKA.</a:t>
            </a:r>
          </a:p>
          <a:p>
            <a:pPr>
              <a:buNone/>
            </a:pPr>
            <a:endParaRPr lang="sk-SK" sz="3400" b="1" dirty="0" smtClean="0">
              <a:solidFill>
                <a:srgbClr val="FF0000"/>
              </a:solidFill>
              <a:latin typeface="+mj-lt"/>
            </a:endParaRPr>
          </a:p>
          <a:p>
            <a:pPr algn="just">
              <a:buNone/>
            </a:pPr>
            <a:r>
              <a:rPr lang="sk-SK" sz="3400" b="1" dirty="0" smtClean="0">
                <a:solidFill>
                  <a:srgbClr val="FF0000"/>
                </a:solidFill>
                <a:latin typeface="+mj-lt"/>
              </a:rPr>
              <a:t>-DO ZÁHRADKY. POLIAŤ                                          .</a:t>
            </a:r>
          </a:p>
          <a:p>
            <a:pPr algn="just">
              <a:buNone/>
            </a:pPr>
            <a:endParaRPr lang="sk-SK" sz="3400" b="1" dirty="0" smtClean="0">
              <a:solidFill>
                <a:srgbClr val="FF0000"/>
              </a:solidFill>
              <a:latin typeface="+mj-lt"/>
            </a:endParaRPr>
          </a:p>
          <a:p>
            <a:pPr algn="just">
              <a:buNone/>
            </a:pPr>
            <a:r>
              <a:rPr lang="sk-SK" sz="3400" b="1" dirty="0" smtClean="0">
                <a:solidFill>
                  <a:srgbClr val="FF0000"/>
                </a:solidFill>
                <a:latin typeface="+mj-lt"/>
              </a:rPr>
              <a:t>PO VODIČKE TÚŽIA VŠETKY.</a:t>
            </a:r>
          </a:p>
          <a:p>
            <a:pPr algn="just">
              <a:buNone/>
            </a:pPr>
            <a:endParaRPr lang="sk-SK" sz="3400" b="1" dirty="0" smtClean="0">
              <a:solidFill>
                <a:srgbClr val="FF0000"/>
              </a:solidFill>
              <a:latin typeface="+mj-lt"/>
            </a:endParaRPr>
          </a:p>
          <a:p>
            <a:pPr algn="just">
              <a:buNone/>
            </a:pPr>
            <a:r>
              <a:rPr lang="sk-SK" sz="3400" b="1" dirty="0" smtClean="0">
                <a:solidFill>
                  <a:srgbClr val="FF0000"/>
                </a:solidFill>
                <a:latin typeface="+mj-lt"/>
              </a:rPr>
              <a:t>TAKTO               KLAME TROŠKU,  POŠKRABKÁ SI UŠKO, NÔŽKU.</a:t>
            </a:r>
            <a:endParaRPr lang="sk-SK" sz="34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1027" name="Picture 3" descr="C:\Documents and Settings\user\Desktop\a\images (10)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43372" y="928670"/>
            <a:ext cx="1589098" cy="672488"/>
          </a:xfrm>
          <a:prstGeom prst="rect">
            <a:avLst/>
          </a:prstGeom>
          <a:noFill/>
        </p:spPr>
      </p:pic>
      <p:pic>
        <p:nvPicPr>
          <p:cNvPr id="1029" name="Picture 5" descr="C:\Documents and Settings\user\Desktop\a\42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2428868"/>
            <a:ext cx="1000132" cy="935188"/>
          </a:xfrm>
          <a:prstGeom prst="rect">
            <a:avLst/>
          </a:prstGeom>
          <a:noFill/>
        </p:spPr>
      </p:pic>
      <p:pic>
        <p:nvPicPr>
          <p:cNvPr id="1030" name="Picture 6" descr="C:\Documents and Settings\user\Desktop\a\images (22)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6" y="2071678"/>
            <a:ext cx="1143008" cy="1357322"/>
          </a:xfrm>
          <a:prstGeom prst="rect">
            <a:avLst/>
          </a:prstGeom>
          <a:noFill/>
        </p:spPr>
      </p:pic>
      <p:pic>
        <p:nvPicPr>
          <p:cNvPr id="1032" name="Picture 8" descr="C:\Documents and Settings\user\Desktop\a\72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72066" y="4143380"/>
            <a:ext cx="357190" cy="523879"/>
          </a:xfrm>
          <a:prstGeom prst="rect">
            <a:avLst/>
          </a:prstGeom>
          <a:noFill/>
        </p:spPr>
      </p:pic>
      <p:pic>
        <p:nvPicPr>
          <p:cNvPr id="13" name="Picture 8" descr="C:\Documents and Settings\user\Desktop\a\72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29124" y="4143380"/>
            <a:ext cx="357190" cy="523879"/>
          </a:xfrm>
          <a:prstGeom prst="rect">
            <a:avLst/>
          </a:prstGeom>
          <a:noFill/>
        </p:spPr>
      </p:pic>
      <p:pic>
        <p:nvPicPr>
          <p:cNvPr id="14" name="Picture 8" descr="C:\Documents and Settings\user\Desktop\a\72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72132" y="4071942"/>
            <a:ext cx="357190" cy="523879"/>
          </a:xfrm>
          <a:prstGeom prst="rect">
            <a:avLst/>
          </a:prstGeom>
          <a:noFill/>
        </p:spPr>
      </p:pic>
      <p:pic>
        <p:nvPicPr>
          <p:cNvPr id="15" name="Picture 8" descr="C:\Documents and Settings\user\Desktop\a\72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868" y="4000504"/>
            <a:ext cx="357190" cy="633418"/>
          </a:xfrm>
          <a:prstGeom prst="rect">
            <a:avLst/>
          </a:prstGeom>
          <a:noFill/>
        </p:spPr>
      </p:pic>
      <p:pic>
        <p:nvPicPr>
          <p:cNvPr id="12" name="Obrázok 11" descr="12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5786" y="0"/>
            <a:ext cx="1857388" cy="1857388"/>
          </a:xfrm>
          <a:prstGeom prst="rect">
            <a:avLst/>
          </a:prstGeom>
        </p:spPr>
      </p:pic>
      <p:pic>
        <p:nvPicPr>
          <p:cNvPr id="17" name="Obrázok 16" descr="12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5786" y="5000612"/>
            <a:ext cx="1857388" cy="1857388"/>
          </a:xfrm>
          <a:prstGeom prst="rect">
            <a:avLst/>
          </a:prstGeom>
        </p:spPr>
      </p:pic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4294967295"/>
          </p:nvPr>
        </p:nvSpPr>
        <p:spPr>
          <a:xfrm>
            <a:off x="571472" y="571479"/>
            <a:ext cx="8143932" cy="5753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b="1" dirty="0" smtClean="0">
                <a:solidFill>
                  <a:srgbClr val="FF0000"/>
                </a:solidFill>
              </a:rPr>
              <a:t>  </a:t>
            </a:r>
            <a:r>
              <a:rPr lang="sk-SK" sz="2400" b="1" dirty="0" smtClean="0">
                <a:solidFill>
                  <a:srgbClr val="FF0000"/>
                </a:solidFill>
                <a:latin typeface="+mj-lt"/>
              </a:rPr>
              <a:t>HOPKÁ                        , SKACKÁ V                              ,</a:t>
            </a:r>
          </a:p>
          <a:p>
            <a:pPr>
              <a:buNone/>
            </a:pPr>
            <a:endParaRPr lang="sk-SK" sz="2400" b="1" dirty="0" smtClean="0">
              <a:solidFill>
                <a:srgbClr val="FF0000"/>
              </a:solidFill>
              <a:latin typeface="+mj-lt"/>
            </a:endParaRPr>
          </a:p>
          <a:p>
            <a:pPr>
              <a:buNone/>
            </a:pPr>
            <a:r>
              <a:rPr lang="sk-SK" sz="2400" b="1" dirty="0" smtClean="0">
                <a:solidFill>
                  <a:srgbClr val="FF0000"/>
                </a:solidFill>
                <a:latin typeface="+mj-lt"/>
              </a:rPr>
              <a:t> K POTOKU SA VYBRAL PRÁVE.</a:t>
            </a:r>
          </a:p>
          <a:p>
            <a:pPr>
              <a:buNone/>
            </a:pPr>
            <a:endParaRPr lang="sk-SK" sz="2400" b="1" dirty="0" smtClean="0">
              <a:solidFill>
                <a:srgbClr val="FF0000"/>
              </a:solidFill>
              <a:latin typeface="+mj-lt"/>
            </a:endParaRPr>
          </a:p>
          <a:p>
            <a:pPr>
              <a:buNone/>
            </a:pPr>
            <a:endParaRPr lang="sk-SK" sz="2400" b="1" dirty="0" smtClean="0">
              <a:solidFill>
                <a:srgbClr val="FF0000"/>
              </a:solidFill>
              <a:latin typeface="+mj-lt"/>
            </a:endParaRPr>
          </a:p>
          <a:p>
            <a:pPr>
              <a:buNone/>
            </a:pPr>
            <a:r>
              <a:rPr lang="sk-SK" sz="2400" b="1" dirty="0" smtClean="0">
                <a:solidFill>
                  <a:srgbClr val="FF0000"/>
                </a:solidFill>
                <a:latin typeface="+mj-lt"/>
              </a:rPr>
              <a:t> - KAMŽE IDEŠ?-                        MÚKA,            MU ČERSTVÝ NÚKA.</a:t>
            </a:r>
          </a:p>
          <a:p>
            <a:pPr>
              <a:buNone/>
            </a:pPr>
            <a:endParaRPr lang="sk-SK" sz="2400" b="1" dirty="0" smtClean="0">
              <a:solidFill>
                <a:srgbClr val="FF0000"/>
              </a:solidFill>
              <a:latin typeface="+mj-lt"/>
            </a:endParaRPr>
          </a:p>
          <a:p>
            <a:pPr>
              <a:buNone/>
            </a:pPr>
            <a:endParaRPr lang="sk-SK" sz="2400" b="1" dirty="0" smtClean="0">
              <a:solidFill>
                <a:srgbClr val="FF0000"/>
              </a:solidFill>
              <a:latin typeface="+mj-lt"/>
            </a:endParaRPr>
          </a:p>
          <a:p>
            <a:pPr>
              <a:buNone/>
            </a:pPr>
            <a:r>
              <a:rPr lang="sk-SK" sz="2400" b="1" dirty="0" smtClean="0">
                <a:solidFill>
                  <a:srgbClr val="FF0000"/>
                </a:solidFill>
                <a:latin typeface="+mj-lt"/>
              </a:rPr>
              <a:t>- DO ZÁHRADKY PRE                .                SI SPRAVÍM HUSTÚ. </a:t>
            </a:r>
          </a:p>
          <a:p>
            <a:pPr>
              <a:buNone/>
            </a:pPr>
            <a:endParaRPr lang="sk-SK" sz="2400" b="1" dirty="0" smtClean="0">
              <a:solidFill>
                <a:srgbClr val="FF0000"/>
              </a:solidFill>
              <a:latin typeface="+mj-lt"/>
            </a:endParaRPr>
          </a:p>
          <a:p>
            <a:pPr>
              <a:buNone/>
            </a:pPr>
            <a:endParaRPr lang="sk-SK" sz="2400" b="1" dirty="0" smtClean="0">
              <a:solidFill>
                <a:srgbClr val="FF0000"/>
              </a:solidFill>
              <a:latin typeface="+mj-lt"/>
            </a:endParaRPr>
          </a:p>
          <a:p>
            <a:pPr>
              <a:buNone/>
            </a:pPr>
            <a:r>
              <a:rPr lang="sk-SK" sz="2400" b="1" dirty="0" smtClean="0">
                <a:solidFill>
                  <a:srgbClr val="FF0000"/>
                </a:solidFill>
                <a:latin typeface="+mj-lt"/>
              </a:rPr>
              <a:t>TAKTO              KLAME TROŠKU, POŠKRABKÁ SI UŠKO , NÔŽKU.</a:t>
            </a:r>
            <a:endParaRPr lang="sk-SK" sz="24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7" name="Picture 3" descr="C:\Documents and Settings\user\Desktop\a\images (10)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6" y="428604"/>
            <a:ext cx="1589098" cy="672488"/>
          </a:xfrm>
          <a:prstGeom prst="rect">
            <a:avLst/>
          </a:prstGeom>
          <a:noFill/>
        </p:spPr>
      </p:pic>
      <p:pic>
        <p:nvPicPr>
          <p:cNvPr id="3075" name="Picture 3" descr="C:\Documents and Settings\user\Desktop\a\9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2000240"/>
            <a:ext cx="1500198" cy="965474"/>
          </a:xfrm>
          <a:prstGeom prst="rect">
            <a:avLst/>
          </a:prstGeom>
          <a:noFill/>
        </p:spPr>
      </p:pic>
      <p:pic>
        <p:nvPicPr>
          <p:cNvPr id="3076" name="Picture 4" descr="C:\Documents and Settings\user\Desktop\a\12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57818" y="2714620"/>
            <a:ext cx="466736" cy="474853"/>
          </a:xfrm>
          <a:prstGeom prst="rect">
            <a:avLst/>
          </a:prstGeom>
          <a:noFill/>
        </p:spPr>
      </p:pic>
      <p:pic>
        <p:nvPicPr>
          <p:cNvPr id="3078" name="Picture 6" descr="C:\Documents and Settings\user\Desktop\a\images (27)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4000504"/>
            <a:ext cx="928694" cy="773912"/>
          </a:xfrm>
          <a:prstGeom prst="rect">
            <a:avLst/>
          </a:prstGeom>
          <a:noFill/>
        </p:spPr>
      </p:pic>
      <p:pic>
        <p:nvPicPr>
          <p:cNvPr id="10" name="Obrázok 9" descr="12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85918" y="-357214"/>
            <a:ext cx="1857388" cy="1857388"/>
          </a:xfrm>
          <a:prstGeom prst="rect">
            <a:avLst/>
          </a:prstGeom>
        </p:spPr>
      </p:pic>
      <p:pic>
        <p:nvPicPr>
          <p:cNvPr id="11" name="Obrázok 10" descr="kapusta.g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14678" y="4143380"/>
            <a:ext cx="785819" cy="714381"/>
          </a:xfrm>
          <a:prstGeom prst="rect">
            <a:avLst/>
          </a:prstGeom>
        </p:spPr>
      </p:pic>
      <p:pic>
        <p:nvPicPr>
          <p:cNvPr id="12" name="Obrázok 11" descr="12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1538" y="4429132"/>
            <a:ext cx="1857388" cy="1857388"/>
          </a:xfrm>
          <a:prstGeom prst="rect">
            <a:avLst/>
          </a:prstGeom>
        </p:spPr>
      </p:pic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4294967295"/>
          </p:nvPr>
        </p:nvSpPr>
        <p:spPr>
          <a:xfrm>
            <a:off x="0" y="428605"/>
            <a:ext cx="9144000" cy="589599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sk-SK" sz="2400" b="1" dirty="0" smtClean="0">
              <a:solidFill>
                <a:srgbClr val="FFFF00"/>
              </a:solidFill>
              <a:latin typeface="+mj-lt"/>
            </a:endParaRPr>
          </a:p>
          <a:p>
            <a:pPr algn="ctr">
              <a:buNone/>
            </a:pPr>
            <a:r>
              <a:rPr lang="sk-SK" b="1" dirty="0" smtClean="0">
                <a:solidFill>
                  <a:srgbClr val="FF0000"/>
                </a:solidFill>
                <a:latin typeface="+mj-lt"/>
              </a:rPr>
              <a:t>HOPKÁ,                   SKACKÁ V                               , K POTOKU </a:t>
            </a:r>
          </a:p>
          <a:p>
            <a:pPr algn="ctr">
              <a:buNone/>
            </a:pPr>
            <a:endParaRPr lang="sk-SK" b="1" dirty="0" smtClean="0">
              <a:solidFill>
                <a:srgbClr val="FF0000"/>
              </a:solidFill>
              <a:latin typeface="+mj-lt"/>
            </a:endParaRPr>
          </a:p>
          <a:p>
            <a:pPr algn="ctr">
              <a:buNone/>
            </a:pPr>
            <a:r>
              <a:rPr lang="sk-SK" b="1" dirty="0" smtClean="0">
                <a:solidFill>
                  <a:srgbClr val="FF0000"/>
                </a:solidFill>
                <a:latin typeface="+mj-lt"/>
              </a:rPr>
              <a:t>SA VYBRAL PRÁVE.</a:t>
            </a:r>
          </a:p>
          <a:p>
            <a:pPr algn="ctr">
              <a:buNone/>
            </a:pPr>
            <a:endParaRPr lang="sk-SK" b="1" dirty="0" smtClean="0">
              <a:solidFill>
                <a:srgbClr val="FF0000"/>
              </a:solidFill>
              <a:latin typeface="+mj-lt"/>
            </a:endParaRPr>
          </a:p>
          <a:p>
            <a:pPr algn="ctr">
              <a:buFontTx/>
              <a:buChar char="-"/>
            </a:pPr>
            <a:r>
              <a:rPr lang="sk-SK" b="1" dirty="0" smtClean="0">
                <a:solidFill>
                  <a:srgbClr val="FF0000"/>
                </a:solidFill>
                <a:latin typeface="+mj-lt"/>
              </a:rPr>
              <a:t>KAMŽE IDEŠ? – SPOZA                  , </a:t>
            </a:r>
          </a:p>
          <a:p>
            <a:pPr algn="ctr">
              <a:buFontTx/>
              <a:buChar char="-"/>
            </a:pPr>
            <a:endParaRPr lang="sk-SK" b="1" dirty="0" smtClean="0">
              <a:solidFill>
                <a:srgbClr val="FF0000"/>
              </a:solidFill>
              <a:latin typeface="+mj-lt"/>
            </a:endParaRPr>
          </a:p>
          <a:p>
            <a:pPr algn="ctr">
              <a:buNone/>
            </a:pPr>
            <a:r>
              <a:rPr lang="sk-SK" b="1" dirty="0" smtClean="0">
                <a:solidFill>
                  <a:srgbClr val="FF0000"/>
                </a:solidFill>
                <a:latin typeface="+mj-lt"/>
              </a:rPr>
              <a:t>MÉKA NAŇHO STARÁ                  .</a:t>
            </a:r>
          </a:p>
          <a:p>
            <a:pPr algn="ctr">
              <a:buNone/>
            </a:pPr>
            <a:endParaRPr lang="sk-SK" b="1" dirty="0" smtClean="0">
              <a:solidFill>
                <a:srgbClr val="FF0000"/>
              </a:solidFill>
              <a:latin typeface="+mj-lt"/>
            </a:endParaRPr>
          </a:p>
          <a:p>
            <a:pPr algn="ctr">
              <a:buNone/>
            </a:pPr>
            <a:r>
              <a:rPr lang="sk-SK" b="1" dirty="0" smtClean="0">
                <a:solidFill>
                  <a:srgbClr val="FF0000"/>
                </a:solidFill>
                <a:latin typeface="+mj-lt"/>
              </a:rPr>
              <a:t>DO ZÁHRADKY. PRE                .      </a:t>
            </a:r>
          </a:p>
          <a:p>
            <a:pPr algn="ctr">
              <a:buNone/>
            </a:pPr>
            <a:endParaRPr lang="sk-SK" b="1" dirty="0" smtClean="0">
              <a:solidFill>
                <a:srgbClr val="FF0000"/>
              </a:solidFill>
              <a:latin typeface="+mj-lt"/>
            </a:endParaRPr>
          </a:p>
          <a:p>
            <a:pPr algn="ctr">
              <a:buNone/>
            </a:pPr>
            <a:r>
              <a:rPr lang="sk-SK" b="1" dirty="0" smtClean="0">
                <a:solidFill>
                  <a:srgbClr val="FF0000"/>
                </a:solidFill>
                <a:latin typeface="+mj-lt"/>
              </a:rPr>
              <a:t>DOMA MÁM LEN SUCHÚ KÔRKU</a:t>
            </a:r>
          </a:p>
          <a:p>
            <a:pPr algn="ctr">
              <a:buNone/>
            </a:pPr>
            <a:endParaRPr lang="sk-SK" b="1" dirty="0" smtClean="0">
              <a:solidFill>
                <a:srgbClr val="FF0000"/>
              </a:solidFill>
              <a:latin typeface="+mj-lt"/>
            </a:endParaRPr>
          </a:p>
          <a:p>
            <a:pPr algn="ctr">
              <a:buNone/>
            </a:pPr>
            <a:r>
              <a:rPr lang="sk-SK" b="1" dirty="0" smtClean="0">
                <a:solidFill>
                  <a:srgbClr val="FF0000"/>
                </a:solidFill>
                <a:latin typeface="+mj-lt"/>
              </a:rPr>
              <a:t>TAKTO                  KLAME TROŠKU, POŠKRABKÁ SI UŠKO, NÔŽKU. </a:t>
            </a:r>
            <a:endParaRPr lang="sk-SK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7" name="Picture 3" descr="C:\Documents and Settings\user\Desktop\a\images (10)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571480"/>
            <a:ext cx="1589098" cy="672488"/>
          </a:xfrm>
          <a:prstGeom prst="rect">
            <a:avLst/>
          </a:prstGeom>
          <a:noFill/>
        </p:spPr>
      </p:pic>
      <p:pic>
        <p:nvPicPr>
          <p:cNvPr id="4100" name="Picture 4" descr="C:\Documents and Settings\user\Desktop\a\koz6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3000372"/>
            <a:ext cx="933450" cy="895350"/>
          </a:xfrm>
          <a:prstGeom prst="rect">
            <a:avLst/>
          </a:prstGeom>
          <a:noFill/>
        </p:spPr>
      </p:pic>
      <p:pic>
        <p:nvPicPr>
          <p:cNvPr id="4101" name="Picture 5" descr="C:\Documents and Settings\user\Desktop\a\images (30)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BFF"/>
              </a:clrFrom>
              <a:clrTo>
                <a:srgbClr val="FFFB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6380" y="4071942"/>
            <a:ext cx="887863" cy="257174"/>
          </a:xfrm>
          <a:prstGeom prst="rect">
            <a:avLst/>
          </a:prstGeom>
          <a:noFill/>
        </p:spPr>
      </p:pic>
      <p:pic>
        <p:nvPicPr>
          <p:cNvPr id="9" name="Obrázok 8" descr="12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71604" y="0"/>
            <a:ext cx="1857388" cy="1857388"/>
          </a:xfrm>
          <a:prstGeom prst="rect">
            <a:avLst/>
          </a:prstGeom>
        </p:spPr>
      </p:pic>
      <p:pic>
        <p:nvPicPr>
          <p:cNvPr id="10" name="Obrázok 9" descr="vozík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29256" y="1857364"/>
            <a:ext cx="1214446" cy="1114425"/>
          </a:xfrm>
          <a:prstGeom prst="rect">
            <a:avLst/>
          </a:prstGeom>
        </p:spPr>
      </p:pic>
      <p:pic>
        <p:nvPicPr>
          <p:cNvPr id="12" name="Obrázok 11" descr="12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1538" y="4714884"/>
            <a:ext cx="1857388" cy="1857388"/>
          </a:xfrm>
          <a:prstGeom prst="rect">
            <a:avLst/>
          </a:prstGeom>
        </p:spPr>
      </p:pic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571480"/>
            <a:ext cx="9144000" cy="62865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sk-SK" sz="2400" b="1" dirty="0" smtClean="0">
                <a:solidFill>
                  <a:srgbClr val="FF0000"/>
                </a:solidFill>
                <a:latin typeface="+mj-lt"/>
              </a:rPr>
              <a:t>HOPKÁ                   , SKACKÁ V                              , </a:t>
            </a:r>
          </a:p>
          <a:p>
            <a:pPr algn="ctr">
              <a:buNone/>
            </a:pPr>
            <a:endParaRPr lang="sk-SK" sz="2400" b="1" dirty="0" smtClean="0">
              <a:solidFill>
                <a:srgbClr val="FF0000"/>
              </a:solidFill>
              <a:latin typeface="+mj-lt"/>
            </a:endParaRPr>
          </a:p>
          <a:p>
            <a:pPr algn="ctr">
              <a:buNone/>
            </a:pPr>
            <a:r>
              <a:rPr lang="sk-SK" sz="2400" b="1" dirty="0" smtClean="0">
                <a:solidFill>
                  <a:srgbClr val="FF0000"/>
                </a:solidFill>
                <a:latin typeface="+mj-lt"/>
              </a:rPr>
              <a:t>K POTOKU SA VYBRAL PRÁVE. </a:t>
            </a:r>
          </a:p>
          <a:p>
            <a:pPr algn="ctr">
              <a:buNone/>
            </a:pPr>
            <a:endParaRPr lang="sk-SK" sz="2400" b="1" dirty="0" smtClean="0">
              <a:solidFill>
                <a:srgbClr val="FF0000"/>
              </a:solidFill>
              <a:latin typeface="+mj-lt"/>
            </a:endParaRPr>
          </a:p>
          <a:p>
            <a:pPr algn="ctr">
              <a:buNone/>
            </a:pPr>
            <a:r>
              <a:rPr lang="sk-SK" sz="2400" b="1" dirty="0" smtClean="0">
                <a:solidFill>
                  <a:srgbClr val="FF0000"/>
                </a:solidFill>
                <a:latin typeface="+mj-lt"/>
              </a:rPr>
              <a:t>K STAREJ                      RÝCHLO MIERI, POMÔŽE MU             VERÍ.</a:t>
            </a:r>
          </a:p>
          <a:p>
            <a:pPr algn="ctr">
              <a:buNone/>
            </a:pPr>
            <a:endParaRPr lang="sk-SK" sz="2400" b="1" dirty="0" smtClean="0">
              <a:solidFill>
                <a:srgbClr val="FF0000"/>
              </a:solidFill>
              <a:latin typeface="+mj-lt"/>
            </a:endParaRPr>
          </a:p>
          <a:p>
            <a:pPr algn="ctr">
              <a:buNone/>
            </a:pPr>
            <a:endParaRPr lang="sk-SK" sz="2400" b="1" dirty="0" smtClean="0">
              <a:solidFill>
                <a:srgbClr val="FF0000"/>
              </a:solidFill>
              <a:latin typeface="+mj-lt"/>
            </a:endParaRPr>
          </a:p>
          <a:p>
            <a:pPr algn="ctr">
              <a:buNone/>
            </a:pPr>
            <a:r>
              <a:rPr lang="sk-SK" sz="2400" b="1" dirty="0" smtClean="0">
                <a:solidFill>
                  <a:srgbClr val="FF0000"/>
                </a:solidFill>
                <a:latin typeface="+mj-lt"/>
              </a:rPr>
              <a:t> MILÁ                        , TAK ŤA PROSÍM JEDNO PRIANIE</a:t>
            </a:r>
          </a:p>
          <a:p>
            <a:pPr algn="ctr">
              <a:buFontTx/>
              <a:buChar char="-"/>
            </a:pPr>
            <a:endParaRPr lang="sk-SK" sz="2400" b="1" dirty="0" smtClean="0">
              <a:solidFill>
                <a:srgbClr val="FF0000"/>
              </a:solidFill>
              <a:latin typeface="+mj-lt"/>
            </a:endParaRPr>
          </a:p>
          <a:p>
            <a:pPr algn="ctr">
              <a:buNone/>
            </a:pPr>
            <a:r>
              <a:rPr lang="sk-SK" sz="2400" b="1" dirty="0" smtClean="0">
                <a:solidFill>
                  <a:srgbClr val="FF0000"/>
                </a:solidFill>
                <a:latin typeface="+mj-lt"/>
              </a:rPr>
              <a:t>  </a:t>
            </a:r>
          </a:p>
          <a:p>
            <a:pPr algn="ctr">
              <a:buNone/>
            </a:pPr>
            <a:r>
              <a:rPr lang="sk-SK" sz="2400" b="1" dirty="0" smtClean="0">
                <a:solidFill>
                  <a:srgbClr val="FF0000"/>
                </a:solidFill>
                <a:latin typeface="+mj-lt"/>
              </a:rPr>
              <a:t> V                  NOSÍM.</a:t>
            </a:r>
          </a:p>
          <a:p>
            <a:pPr algn="ctr">
              <a:buNone/>
            </a:pPr>
            <a:endParaRPr lang="sk-SK" sz="2400" b="1" dirty="0" smtClean="0">
              <a:solidFill>
                <a:srgbClr val="FF0000"/>
              </a:solidFill>
              <a:latin typeface="+mj-lt"/>
            </a:endParaRPr>
          </a:p>
          <a:p>
            <a:pPr algn="ctr">
              <a:buNone/>
            </a:pPr>
            <a:endParaRPr lang="sk-SK" sz="2400" b="1" dirty="0" smtClean="0">
              <a:solidFill>
                <a:srgbClr val="FF0000"/>
              </a:solidFill>
              <a:latin typeface="+mj-lt"/>
            </a:endParaRPr>
          </a:p>
          <a:p>
            <a:pPr algn="ctr">
              <a:buNone/>
            </a:pPr>
            <a:r>
              <a:rPr lang="sk-SK" sz="2400" b="1" dirty="0" smtClean="0">
                <a:solidFill>
                  <a:srgbClr val="FF0000"/>
                </a:solidFill>
                <a:latin typeface="+mj-lt"/>
              </a:rPr>
              <a:t>ZNIČIL SA MI             STARÝ , DARUJEŠ MI PRÚTY VARI.</a:t>
            </a:r>
          </a:p>
          <a:p>
            <a:pPr algn="ctr"/>
            <a:endParaRPr lang="sk-SK" sz="24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6" name="Picture 3" descr="C:\Documents and Settings\user\Desktop\a\images (10)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500042"/>
            <a:ext cx="1589098" cy="672488"/>
          </a:xfrm>
          <a:prstGeom prst="rect">
            <a:avLst/>
          </a:prstGeom>
          <a:noFill/>
        </p:spPr>
      </p:pic>
      <p:pic>
        <p:nvPicPr>
          <p:cNvPr id="5123" name="Picture 3" descr="C:\Documents and Settings\user\Desktop\a\images (6)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1785926"/>
            <a:ext cx="1111839" cy="1231897"/>
          </a:xfrm>
          <a:prstGeom prst="rect">
            <a:avLst/>
          </a:prstGeom>
          <a:noFill/>
        </p:spPr>
      </p:pic>
      <p:pic>
        <p:nvPicPr>
          <p:cNvPr id="9" name="Picture 3" descr="C:\Documents and Settings\user\Desktop\a\images (6)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3286124"/>
            <a:ext cx="1111839" cy="1231897"/>
          </a:xfrm>
          <a:prstGeom prst="rect">
            <a:avLst/>
          </a:prstGeom>
          <a:noFill/>
        </p:spPr>
      </p:pic>
      <p:pic>
        <p:nvPicPr>
          <p:cNvPr id="5124" name="Picture 4" descr="C:\Documents and Settings\user\Desktop\a\images (32)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3929058" y="4786322"/>
            <a:ext cx="585797" cy="714375"/>
          </a:xfrm>
          <a:prstGeom prst="rect">
            <a:avLst/>
          </a:prstGeom>
          <a:noFill/>
          <a:effectLst>
            <a:softEdge rad="63500"/>
          </a:effectLst>
        </p:spPr>
      </p:pic>
      <p:pic>
        <p:nvPicPr>
          <p:cNvPr id="5125" name="Picture 5" descr="C:\Documents and Settings\user\Desktop\a\images (11)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14612" y="5429264"/>
            <a:ext cx="701693" cy="1230548"/>
          </a:xfrm>
          <a:prstGeom prst="rect">
            <a:avLst/>
          </a:prstGeom>
          <a:noFill/>
        </p:spPr>
      </p:pic>
      <p:pic>
        <p:nvPicPr>
          <p:cNvPr id="10" name="Obrázok 9" descr="12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57422" y="-357214"/>
            <a:ext cx="1857388" cy="1857388"/>
          </a:xfrm>
          <a:prstGeom prst="rect">
            <a:avLst/>
          </a:prstGeom>
        </p:spPr>
      </p:pic>
      <p:pic>
        <p:nvPicPr>
          <p:cNvPr id="11" name="Obrázok 10" descr="12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57950" y="1500174"/>
            <a:ext cx="1857388" cy="1857388"/>
          </a:xfrm>
          <a:prstGeom prst="rect">
            <a:avLst/>
          </a:prstGeom>
        </p:spPr>
      </p:pic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71472" y="357166"/>
            <a:ext cx="7929618" cy="5967435"/>
          </a:xfrm>
        </p:spPr>
        <p:txBody>
          <a:bodyPr>
            <a:normAutofit/>
          </a:bodyPr>
          <a:lstStyle/>
          <a:p>
            <a:pPr>
              <a:buNone/>
            </a:pPr>
            <a:endParaRPr lang="sk-SK" sz="2400" b="1" dirty="0" smtClean="0">
              <a:solidFill>
                <a:srgbClr val="FF0000"/>
              </a:solidFill>
              <a:latin typeface="+mj-lt"/>
            </a:endParaRPr>
          </a:p>
          <a:p>
            <a:pPr>
              <a:buNone/>
            </a:pPr>
            <a:r>
              <a:rPr lang="sk-SK" sz="2400" b="1" dirty="0" smtClean="0">
                <a:solidFill>
                  <a:srgbClr val="FF0000"/>
                </a:solidFill>
                <a:latin typeface="+mj-lt"/>
              </a:rPr>
              <a:t>VYŠIBAŤ CHCEM                ,               , BA I </a:t>
            </a:r>
          </a:p>
          <a:p>
            <a:pPr>
              <a:buNone/>
            </a:pPr>
            <a:endParaRPr lang="sk-SK" sz="2400" b="1" dirty="0" smtClean="0">
              <a:solidFill>
                <a:srgbClr val="FF0000"/>
              </a:solidFill>
              <a:latin typeface="+mj-lt"/>
            </a:endParaRPr>
          </a:p>
          <a:p>
            <a:pPr>
              <a:buNone/>
            </a:pPr>
            <a:r>
              <a:rPr lang="sk-SK" sz="2400" b="1" dirty="0" smtClean="0">
                <a:solidFill>
                  <a:srgbClr val="FF0000"/>
                </a:solidFill>
                <a:latin typeface="+mj-lt"/>
              </a:rPr>
              <a:t>VYZVEDAČKU.</a:t>
            </a:r>
          </a:p>
          <a:p>
            <a:pPr>
              <a:buNone/>
            </a:pPr>
            <a:endParaRPr lang="sk-SK" sz="2400" b="1" dirty="0" smtClean="0">
              <a:solidFill>
                <a:srgbClr val="FF0000"/>
              </a:solidFill>
              <a:latin typeface="+mj-lt"/>
            </a:endParaRPr>
          </a:p>
          <a:p>
            <a:pPr>
              <a:buNone/>
            </a:pPr>
            <a:r>
              <a:rPr lang="sk-SK" sz="2400" b="1" dirty="0" smtClean="0">
                <a:solidFill>
                  <a:srgbClr val="FF0000"/>
                </a:solidFill>
                <a:latin typeface="+mj-lt"/>
              </a:rPr>
              <a:t>NEUJDE MI ANI                  , VYLÁKAM JU SPOZA             .</a:t>
            </a:r>
          </a:p>
          <a:p>
            <a:pPr>
              <a:buNone/>
            </a:pPr>
            <a:endParaRPr lang="sk-SK" sz="2400" b="1" dirty="0" smtClean="0">
              <a:solidFill>
                <a:srgbClr val="FF0000"/>
              </a:solidFill>
              <a:latin typeface="+mj-lt"/>
            </a:endParaRPr>
          </a:p>
          <a:p>
            <a:pPr>
              <a:buNone/>
            </a:pPr>
            <a:endParaRPr lang="sk-SK" sz="2400" b="1" dirty="0" smtClean="0">
              <a:solidFill>
                <a:srgbClr val="FF0000"/>
              </a:solidFill>
              <a:latin typeface="+mj-lt"/>
            </a:endParaRPr>
          </a:p>
          <a:p>
            <a:pPr>
              <a:buNone/>
            </a:pPr>
            <a:r>
              <a:rPr lang="sk-SK" sz="2400" b="1" dirty="0" smtClean="0">
                <a:solidFill>
                  <a:srgbClr val="FF0000"/>
                </a:solidFill>
                <a:latin typeface="+mj-lt"/>
              </a:rPr>
              <a:t>PRI POTOKU                    STÁLA                 PRÚTY DALA.</a:t>
            </a:r>
          </a:p>
          <a:p>
            <a:pPr>
              <a:buNone/>
            </a:pPr>
            <a:endParaRPr lang="sk-SK" sz="2400" b="1" dirty="0" smtClean="0">
              <a:solidFill>
                <a:srgbClr val="FF0000"/>
              </a:solidFill>
              <a:latin typeface="+mj-lt"/>
            </a:endParaRPr>
          </a:p>
          <a:p>
            <a:pPr>
              <a:buNone/>
            </a:pPr>
            <a:endParaRPr lang="sk-SK" sz="2400" b="1" dirty="0" smtClean="0">
              <a:solidFill>
                <a:srgbClr val="FF0000"/>
              </a:solidFill>
              <a:latin typeface="+mj-lt"/>
            </a:endParaRPr>
          </a:p>
          <a:p>
            <a:pPr>
              <a:buNone/>
            </a:pPr>
            <a:r>
              <a:rPr lang="sk-SK" sz="2400" b="1" dirty="0" smtClean="0">
                <a:solidFill>
                  <a:srgbClr val="FF0000"/>
                </a:solidFill>
                <a:latin typeface="+mj-lt"/>
              </a:rPr>
              <a:t>O           NEVIE NIK, NA VEĽKÚ NOC BUDE KRIK.</a:t>
            </a:r>
            <a:endParaRPr lang="sk-SK" sz="24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5" name="Picture 3" descr="C:\Documents and Settings\user\Desktop\a\images (6)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3286124"/>
            <a:ext cx="1111839" cy="1231897"/>
          </a:xfrm>
          <a:prstGeom prst="rect">
            <a:avLst/>
          </a:prstGeom>
          <a:noFill/>
        </p:spPr>
      </p:pic>
      <p:pic>
        <p:nvPicPr>
          <p:cNvPr id="6146" name="Picture 2" descr="C:\Documents and Settings\user\Desktop\a\42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642918"/>
            <a:ext cx="1014428" cy="948556"/>
          </a:xfrm>
          <a:prstGeom prst="rect">
            <a:avLst/>
          </a:prstGeom>
          <a:noFill/>
        </p:spPr>
      </p:pic>
      <p:pic>
        <p:nvPicPr>
          <p:cNvPr id="6147" name="Picture 3" descr="C:\Documents and Settings\user\Desktop\a\9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86446" y="642918"/>
            <a:ext cx="1473460" cy="785818"/>
          </a:xfrm>
          <a:prstGeom prst="rect">
            <a:avLst/>
          </a:prstGeom>
          <a:noFill/>
        </p:spPr>
      </p:pic>
      <p:pic>
        <p:nvPicPr>
          <p:cNvPr id="8" name="Picture 3" descr="C:\Documents and Settings\user\Desktop\a\34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57620" y="571480"/>
            <a:ext cx="919180" cy="905392"/>
          </a:xfrm>
          <a:prstGeom prst="rect">
            <a:avLst/>
          </a:prstGeom>
          <a:noFill/>
        </p:spPr>
      </p:pic>
      <p:pic>
        <p:nvPicPr>
          <p:cNvPr id="6148" name="Picture 4" descr="C:\Documents and Settings\user\Desktop\a\koz6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714612" y="2214554"/>
            <a:ext cx="933450" cy="895350"/>
          </a:xfrm>
          <a:prstGeom prst="rect">
            <a:avLst/>
          </a:prstGeom>
          <a:noFill/>
        </p:spPr>
      </p:pic>
      <p:pic>
        <p:nvPicPr>
          <p:cNvPr id="11" name="Picture 5" descr="C:\Documents and Settings\user\Desktop\a\images (11)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4500570"/>
            <a:ext cx="701693" cy="1230548"/>
          </a:xfrm>
          <a:prstGeom prst="rect">
            <a:avLst/>
          </a:prstGeom>
          <a:noFill/>
        </p:spPr>
      </p:pic>
      <p:pic>
        <p:nvPicPr>
          <p:cNvPr id="10" name="Obrázok 9" descr="12.gif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29058" y="2928934"/>
            <a:ext cx="1857388" cy="1857388"/>
          </a:xfrm>
          <a:prstGeom prst="rect">
            <a:avLst/>
          </a:prstGeom>
        </p:spPr>
      </p:pic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499</TotalTime>
  <Words>249</Words>
  <Application>Microsoft Office PowerPoint</Application>
  <PresentationFormat>Prezentácia na obrazovke (4:3)</PresentationFormat>
  <Paragraphs>84</Paragraphs>
  <Slides>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1" baseType="lpstr">
      <vt:lpstr>Calibri</vt:lpstr>
      <vt:lpstr>Constantia</vt:lpstr>
      <vt:lpstr>Wingdings 2</vt:lpstr>
      <vt:lpstr>Tok</vt:lpstr>
      <vt:lpstr>Maľovaná básnička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Maľovaná básnička</dc:title>
  <dc:creator>Daniela</dc:creator>
  <cp:lastModifiedBy>PALKECHOVA Jana</cp:lastModifiedBy>
  <cp:revision>54</cp:revision>
  <dcterms:created xsi:type="dcterms:W3CDTF">2011-04-14T12:50:16Z</dcterms:created>
  <dcterms:modified xsi:type="dcterms:W3CDTF">2021-03-26T07:05:36Z</dcterms:modified>
</cp:coreProperties>
</file>